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0" r:id="rId3"/>
    <p:sldId id="275" r:id="rId4"/>
    <p:sldId id="295" r:id="rId5"/>
    <p:sldId id="299" r:id="rId6"/>
    <p:sldId id="315" r:id="rId7"/>
    <p:sldId id="297" r:id="rId8"/>
    <p:sldId id="298" r:id="rId9"/>
    <p:sldId id="300" r:id="rId10"/>
    <p:sldId id="319" r:id="rId11"/>
    <p:sldId id="318" r:id="rId12"/>
    <p:sldId id="307" r:id="rId13"/>
    <p:sldId id="308" r:id="rId14"/>
    <p:sldId id="316" r:id="rId15"/>
    <p:sldId id="310" r:id="rId16"/>
    <p:sldId id="311" r:id="rId17"/>
    <p:sldId id="313" r:id="rId18"/>
    <p:sldId id="302" r:id="rId19"/>
    <p:sldId id="303" r:id="rId20"/>
    <p:sldId id="30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8B11B1-6A09-478D-90EB-D85DFFA0CF58}" type="doc">
      <dgm:prSet loTypeId="urn:microsoft.com/office/officeart/2005/8/layout/cycle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C7954C-9C72-4A9A-AB31-4B5347A2AB7E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Краевая </a:t>
          </a:r>
          <a:r>
            <a:rPr lang="ru-RU" sz="19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площадка</a:t>
          </a:r>
          <a:endParaRPr lang="ru-RU" sz="1900" b="1" dirty="0">
            <a:solidFill>
              <a:schemeClr val="accent6">
                <a:lumMod val="20000"/>
                <a:lumOff val="8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8B8B7143-9FCE-48AF-B707-4592AB36888A}" type="parTrans" cxnId="{12BA79AC-E131-4449-9865-617CD5F7F2C9}">
      <dgm:prSet/>
      <dgm:spPr/>
      <dgm:t>
        <a:bodyPr/>
        <a:lstStyle/>
        <a:p>
          <a:endParaRPr lang="ru-RU"/>
        </a:p>
      </dgm:t>
    </dgm:pt>
    <dgm:pt modelId="{9C4FB851-A3EF-4787-94FB-E8FDCE09AE81}" type="sibTrans" cxnId="{12BA79AC-E131-4449-9865-617CD5F7F2C9}">
      <dgm:prSet/>
      <dgm:spPr/>
      <dgm:t>
        <a:bodyPr/>
        <a:lstStyle/>
        <a:p>
          <a:endParaRPr lang="ru-RU"/>
        </a:p>
      </dgm:t>
    </dgm:pt>
    <dgm:pt modelId="{61027EAD-5983-462B-A212-37B1457A937E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Организация </a:t>
          </a:r>
          <a:r>
            <a:rPr lang="ru-RU" sz="1600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стажировочных</a:t>
          </a:r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семинаров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7545B2C-23CC-49AF-9CC0-E2D07B561876}" type="parTrans" cxnId="{CBDAF519-6C18-4997-935E-90E374556F0F}">
      <dgm:prSet/>
      <dgm:spPr/>
      <dgm:t>
        <a:bodyPr/>
        <a:lstStyle/>
        <a:p>
          <a:endParaRPr lang="ru-RU"/>
        </a:p>
      </dgm:t>
    </dgm:pt>
    <dgm:pt modelId="{5FA267B7-6F60-4841-8030-6EF5A67A786B}" type="sibTrans" cxnId="{CBDAF519-6C18-4997-935E-90E374556F0F}">
      <dgm:prSet/>
      <dgm:spPr/>
      <dgm:t>
        <a:bodyPr/>
        <a:lstStyle/>
        <a:p>
          <a:endParaRPr lang="ru-RU"/>
        </a:p>
      </dgm:t>
    </dgm:pt>
    <dgm:pt modelId="{6F5E4DCA-C37E-43E3-AD5E-CE96B6E8D06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МБОУ </a:t>
          </a:r>
          <a:r>
            <a:rPr lang="ru-RU" sz="19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«КООШ»</a:t>
          </a:r>
          <a:endParaRPr lang="ru-RU" sz="1900" b="1" dirty="0">
            <a:solidFill>
              <a:schemeClr val="accent6">
                <a:lumMod val="20000"/>
                <a:lumOff val="8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18613DB-3A80-4BB8-91F5-34053AD822F1}" type="parTrans" cxnId="{86C012B6-7F26-4EE7-A654-70B8F9A0CDAC}">
      <dgm:prSet/>
      <dgm:spPr/>
      <dgm:t>
        <a:bodyPr/>
        <a:lstStyle/>
        <a:p>
          <a:endParaRPr lang="ru-RU"/>
        </a:p>
      </dgm:t>
    </dgm:pt>
    <dgm:pt modelId="{38B6F3C1-FED8-4E81-8451-CA27FDB5A154}" type="sibTrans" cxnId="{86C012B6-7F26-4EE7-A654-70B8F9A0CDAC}">
      <dgm:prSet/>
      <dgm:spPr/>
      <dgm:t>
        <a:bodyPr/>
        <a:lstStyle/>
        <a:p>
          <a:endParaRPr lang="ru-RU"/>
        </a:p>
      </dgm:t>
    </dgm:pt>
    <dgm:pt modelId="{909E2CF5-D702-4E97-A63A-3602E4BB6C61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Организация семинаров-практикумов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E03F0C4-2F9A-44B2-B03F-6F4D2CDBAAF1}" type="parTrans" cxnId="{CC92E9D8-7F66-488F-82F5-42FCCD54AEF5}">
      <dgm:prSet/>
      <dgm:spPr/>
      <dgm:t>
        <a:bodyPr/>
        <a:lstStyle/>
        <a:p>
          <a:endParaRPr lang="ru-RU"/>
        </a:p>
      </dgm:t>
    </dgm:pt>
    <dgm:pt modelId="{56FFC97F-FD3A-4F44-8ED7-14C332C9C860}" type="sibTrans" cxnId="{CC92E9D8-7F66-488F-82F5-42FCCD54AEF5}">
      <dgm:prSet/>
      <dgm:spPr/>
      <dgm:t>
        <a:bodyPr/>
        <a:lstStyle/>
        <a:p>
          <a:endParaRPr lang="ru-RU"/>
        </a:p>
      </dgm:t>
    </dgm:pt>
    <dgm:pt modelId="{CB961527-D02B-423A-B968-D4D6812BCBB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БИМЦ</a:t>
          </a:r>
          <a:endParaRPr lang="ru-RU" sz="2000" b="1" dirty="0">
            <a:solidFill>
              <a:schemeClr val="accent6">
                <a:lumMod val="20000"/>
                <a:lumOff val="8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0503ADC-74DE-4965-82AC-24A11D1852CE}" type="parTrans" cxnId="{394734CE-C036-4639-BD4D-1F56BB0F865C}">
      <dgm:prSet/>
      <dgm:spPr/>
      <dgm:t>
        <a:bodyPr/>
        <a:lstStyle/>
        <a:p>
          <a:endParaRPr lang="ru-RU"/>
        </a:p>
      </dgm:t>
    </dgm:pt>
    <dgm:pt modelId="{BF4F0F34-B480-4FD5-B7BB-E9B74353F3CC}" type="sibTrans" cxnId="{394734CE-C036-4639-BD4D-1F56BB0F865C}">
      <dgm:prSet/>
      <dgm:spPr/>
      <dgm:t>
        <a:bodyPr/>
        <a:lstStyle/>
        <a:p>
          <a:endParaRPr lang="ru-RU"/>
        </a:p>
      </dgm:t>
    </dgm:pt>
    <dgm:pt modelId="{8AF5652F-A758-445F-ACD7-786D5A8A27A9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Школы «сети»</a:t>
          </a:r>
          <a:endParaRPr lang="ru-RU" sz="2000" b="1" dirty="0">
            <a:solidFill>
              <a:schemeClr val="accent6">
                <a:lumMod val="20000"/>
                <a:lumOff val="8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B20447C-4DA5-479F-B2B4-F3FB4F960D7B}" type="parTrans" cxnId="{12461E5E-C055-455F-AB92-AADE03B35A46}">
      <dgm:prSet/>
      <dgm:spPr/>
      <dgm:t>
        <a:bodyPr/>
        <a:lstStyle/>
        <a:p>
          <a:endParaRPr lang="ru-RU"/>
        </a:p>
      </dgm:t>
    </dgm:pt>
    <dgm:pt modelId="{E602009E-1E40-4B2A-93E0-1F5D3C6E873D}" type="sibTrans" cxnId="{12461E5E-C055-455F-AB92-AADE03B35A46}">
      <dgm:prSet/>
      <dgm:spPr/>
      <dgm:t>
        <a:bodyPr/>
        <a:lstStyle/>
        <a:p>
          <a:endParaRPr lang="ru-RU"/>
        </a:p>
      </dgm:t>
    </dgm:pt>
    <dgm:pt modelId="{3FC8635C-68FB-46C3-93A5-7014EA14FE40}">
      <dgm:prSet phldrT="[Текст]" custT="1"/>
      <dgm:spPr/>
      <dgm:t>
        <a:bodyPr/>
        <a:lstStyle/>
        <a:p>
          <a:r>
            <a:rPr lang="ru-RU" sz="16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Работа в кластере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41CC36A-410D-491F-B780-E886A946C42B}" type="parTrans" cxnId="{DC0000E3-D8BE-4FC9-BCDE-907DCB167309}">
      <dgm:prSet/>
      <dgm:spPr/>
      <dgm:t>
        <a:bodyPr/>
        <a:lstStyle/>
        <a:p>
          <a:endParaRPr lang="ru-RU"/>
        </a:p>
      </dgm:t>
    </dgm:pt>
    <dgm:pt modelId="{9FC3E32E-3353-4891-ADD0-BAA06E6B106F}" type="sibTrans" cxnId="{DC0000E3-D8BE-4FC9-BCDE-907DCB167309}">
      <dgm:prSet/>
      <dgm:spPr/>
      <dgm:t>
        <a:bodyPr/>
        <a:lstStyle/>
        <a:p>
          <a:endParaRPr lang="ru-RU"/>
        </a:p>
      </dgm:t>
    </dgm:pt>
    <dgm:pt modelId="{2163DC00-55FB-4EA7-AE45-43C0B6B84953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Организация РПГ «Новый урок» в формате кластеров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11389CE-E04A-4EC2-A4B7-673A11DC89AF}" type="parTrans" cxnId="{8AAA22E7-A432-487F-B404-D54281D574CB}">
      <dgm:prSet/>
      <dgm:spPr/>
      <dgm:t>
        <a:bodyPr/>
        <a:lstStyle/>
        <a:p>
          <a:endParaRPr lang="ru-RU"/>
        </a:p>
      </dgm:t>
    </dgm:pt>
    <dgm:pt modelId="{6595E17A-76F1-4837-A35C-BBC85C943EA8}" type="sibTrans" cxnId="{8AAA22E7-A432-487F-B404-D54281D574CB}">
      <dgm:prSet/>
      <dgm:spPr/>
      <dgm:t>
        <a:bodyPr/>
        <a:lstStyle/>
        <a:p>
          <a:endParaRPr lang="ru-RU"/>
        </a:p>
      </dgm:t>
    </dgm:pt>
    <dgm:pt modelId="{15DE316A-A59F-4EB8-B380-41E5775890D8}">
      <dgm:prSet phldrT="[Текст]" custT="1"/>
      <dgm:spPr/>
      <dgm:t>
        <a:bodyPr/>
        <a:lstStyle/>
        <a:p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045C57C-5B34-4961-83D8-19900609068F}" type="parTrans" cxnId="{7640738E-38EB-4B34-93A2-3A33C2B6D6C7}">
      <dgm:prSet/>
      <dgm:spPr/>
      <dgm:t>
        <a:bodyPr/>
        <a:lstStyle/>
        <a:p>
          <a:endParaRPr lang="ru-RU"/>
        </a:p>
      </dgm:t>
    </dgm:pt>
    <dgm:pt modelId="{7A48C269-09E2-40B4-A55C-14E7E85269D1}" type="sibTrans" cxnId="{7640738E-38EB-4B34-93A2-3A33C2B6D6C7}">
      <dgm:prSet/>
      <dgm:spPr/>
      <dgm:t>
        <a:bodyPr/>
        <a:lstStyle/>
        <a:p>
          <a:endParaRPr lang="ru-RU"/>
        </a:p>
      </dgm:t>
    </dgm:pt>
    <dgm:pt modelId="{3522D56B-0ACA-4E02-A06E-953362125ED5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Руководство кластерами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DD5BCB5-52F6-4E8B-AD9B-D3481C19271E}" type="parTrans" cxnId="{A176146B-03F6-404D-AB0F-0FCC996B8907}">
      <dgm:prSet/>
      <dgm:spPr/>
      <dgm:t>
        <a:bodyPr/>
        <a:lstStyle/>
        <a:p>
          <a:endParaRPr lang="ru-RU"/>
        </a:p>
      </dgm:t>
    </dgm:pt>
    <dgm:pt modelId="{F185DC57-A0A6-4615-ADC0-5894F0B6DE62}" type="sibTrans" cxnId="{A176146B-03F6-404D-AB0F-0FCC996B8907}">
      <dgm:prSet/>
      <dgm:spPr/>
      <dgm:t>
        <a:bodyPr/>
        <a:lstStyle/>
        <a:p>
          <a:endParaRPr lang="ru-RU"/>
        </a:p>
      </dgm:t>
    </dgm:pt>
    <dgm:pt modelId="{0316735E-D6CD-47AE-B71C-A13B40C49CDD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Диагностика МПР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E0599F3-4DE9-4881-8E46-AD9CB9D71AA5}" type="parTrans" cxnId="{BB80B5B1-192E-47E4-9B96-0C5608C45BEE}">
      <dgm:prSet/>
      <dgm:spPr/>
      <dgm:t>
        <a:bodyPr/>
        <a:lstStyle/>
        <a:p>
          <a:endParaRPr lang="ru-RU"/>
        </a:p>
      </dgm:t>
    </dgm:pt>
    <dgm:pt modelId="{441FD69B-C278-442E-B786-E4E2F0E8C5CB}" type="sibTrans" cxnId="{BB80B5B1-192E-47E4-9B96-0C5608C45BEE}">
      <dgm:prSet/>
      <dgm:spPr/>
      <dgm:t>
        <a:bodyPr/>
        <a:lstStyle/>
        <a:p>
          <a:endParaRPr lang="ru-RU"/>
        </a:p>
      </dgm:t>
    </dgm:pt>
    <dgm:pt modelId="{F5DC0E2A-4C60-4547-B976-008323AF0D8E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Предоставление образовательных ресурсов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A423BD6-F5BD-45DD-8753-235B3290BA02}" type="parTrans" cxnId="{22DC9B97-54FC-4CC7-A373-F80A0D688B1A}">
      <dgm:prSet/>
      <dgm:spPr/>
      <dgm:t>
        <a:bodyPr/>
        <a:lstStyle/>
        <a:p>
          <a:endParaRPr lang="ru-RU"/>
        </a:p>
      </dgm:t>
    </dgm:pt>
    <dgm:pt modelId="{5F0DC752-B97B-46C8-BD94-4E90BBA747D0}" type="sibTrans" cxnId="{22DC9B97-54FC-4CC7-A373-F80A0D688B1A}">
      <dgm:prSet/>
      <dgm:spPr/>
      <dgm:t>
        <a:bodyPr/>
        <a:lstStyle/>
        <a:p>
          <a:endParaRPr lang="ru-RU"/>
        </a:p>
      </dgm:t>
    </dgm:pt>
    <dgm:pt modelId="{52F2383E-4544-4C6D-8E32-0A8C099EECDA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Апробация технологий на рабочих местах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87D25E9-E163-4A49-B930-6F15863B8222}" type="parTrans" cxnId="{1BE85D88-7BF1-42D1-9EDA-41C5AD829DF0}">
      <dgm:prSet/>
      <dgm:spPr/>
      <dgm:t>
        <a:bodyPr/>
        <a:lstStyle/>
        <a:p>
          <a:endParaRPr lang="ru-RU"/>
        </a:p>
      </dgm:t>
    </dgm:pt>
    <dgm:pt modelId="{FDD1768C-4754-4304-9AD3-D88B3FEDE566}" type="sibTrans" cxnId="{1BE85D88-7BF1-42D1-9EDA-41C5AD829DF0}">
      <dgm:prSet/>
      <dgm:spPr/>
      <dgm:t>
        <a:bodyPr/>
        <a:lstStyle/>
        <a:p>
          <a:endParaRPr lang="ru-RU"/>
        </a:p>
      </dgm:t>
    </dgm:pt>
    <dgm:pt modelId="{552FFEC9-D66E-4069-905F-32FAF357DEE3}">
      <dgm:prSet phldrT="[Текст]" custT="1"/>
      <dgm:spPr/>
      <dgm:t>
        <a:bodyPr/>
        <a:lstStyle/>
        <a:p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B15610-E90A-4A9A-8E48-EB9EAAEE3A01}" type="parTrans" cxnId="{0D188C7A-FABE-4C0B-8F4F-A93630D6E2B9}">
      <dgm:prSet/>
      <dgm:spPr/>
      <dgm:t>
        <a:bodyPr/>
        <a:lstStyle/>
        <a:p>
          <a:endParaRPr lang="ru-RU"/>
        </a:p>
      </dgm:t>
    </dgm:pt>
    <dgm:pt modelId="{C3131B8C-36A9-49E2-A832-51A386040303}" type="sibTrans" cxnId="{0D188C7A-FABE-4C0B-8F4F-A93630D6E2B9}">
      <dgm:prSet/>
      <dgm:spPr/>
      <dgm:t>
        <a:bodyPr/>
        <a:lstStyle/>
        <a:p>
          <a:endParaRPr lang="ru-RU"/>
        </a:p>
      </dgm:t>
    </dgm:pt>
    <dgm:pt modelId="{AA11E965-9E45-43FD-A1EC-DE3C2A7B3218}">
      <dgm:prSet phldrT="[Текст]" custT="1"/>
      <dgm:spPr/>
      <dgm:t>
        <a:bodyPr/>
        <a:lstStyle/>
        <a:p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7F7FCA3-2CFF-46C3-B8B8-B486472FFBC9}" type="parTrans" cxnId="{7E84ED00-8172-43AD-9815-37DCFC0AFB35}">
      <dgm:prSet/>
      <dgm:spPr/>
      <dgm:t>
        <a:bodyPr/>
        <a:lstStyle/>
        <a:p>
          <a:endParaRPr lang="ru-RU"/>
        </a:p>
      </dgm:t>
    </dgm:pt>
    <dgm:pt modelId="{58AC5495-5D7C-404D-904F-560CF905F7A2}" type="sibTrans" cxnId="{7E84ED00-8172-43AD-9815-37DCFC0AFB35}">
      <dgm:prSet/>
      <dgm:spPr/>
      <dgm:t>
        <a:bodyPr/>
        <a:lstStyle/>
        <a:p>
          <a:endParaRPr lang="ru-RU"/>
        </a:p>
      </dgm:t>
    </dgm:pt>
    <dgm:pt modelId="{4AEC1E8C-9D87-4288-8361-202F5582F717}">
      <dgm:prSet phldrT="[Текст]" custT="1"/>
      <dgm:spPr/>
      <dgm:t>
        <a:bodyPr/>
        <a:lstStyle/>
        <a:p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DE0B92-5296-40CA-83F3-F8D0F8FE2CEF}" type="parTrans" cxnId="{C78950C2-23D5-45D6-9AD0-AA63A2B3CFE0}">
      <dgm:prSet/>
      <dgm:spPr/>
      <dgm:t>
        <a:bodyPr/>
        <a:lstStyle/>
        <a:p>
          <a:endParaRPr lang="ru-RU"/>
        </a:p>
      </dgm:t>
    </dgm:pt>
    <dgm:pt modelId="{7642D618-9BB6-4D6D-A92B-6A08D0E782A5}" type="sibTrans" cxnId="{C78950C2-23D5-45D6-9AD0-AA63A2B3CFE0}">
      <dgm:prSet/>
      <dgm:spPr/>
      <dgm:t>
        <a:bodyPr/>
        <a:lstStyle/>
        <a:p>
          <a:endParaRPr lang="ru-RU"/>
        </a:p>
      </dgm:t>
    </dgm:pt>
    <dgm:pt modelId="{94B3E981-D6F6-43B4-B973-B8E8A932EFFC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Участие в семинарах-практикумах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0889DDB-571B-46B6-A85A-58D9CD8BA648}" type="parTrans" cxnId="{AD479BF7-EAC6-4426-A5B0-5D2CC5709468}">
      <dgm:prSet/>
      <dgm:spPr/>
      <dgm:t>
        <a:bodyPr/>
        <a:lstStyle/>
        <a:p>
          <a:endParaRPr lang="ru-RU"/>
        </a:p>
      </dgm:t>
    </dgm:pt>
    <dgm:pt modelId="{7375EE38-8170-4420-8B7C-9346834BEA53}" type="sibTrans" cxnId="{AD479BF7-EAC6-4426-A5B0-5D2CC5709468}">
      <dgm:prSet/>
      <dgm:spPr/>
      <dgm:t>
        <a:bodyPr/>
        <a:lstStyle/>
        <a:p>
          <a:endParaRPr lang="ru-RU"/>
        </a:p>
      </dgm:t>
    </dgm:pt>
    <dgm:pt modelId="{CFEF6937-48E1-43FC-8861-A7D52EBA6AA2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Консультирование в кластерах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796AFE4-B83B-46BE-BCD9-CFFE455BEBD4}" type="parTrans" cxnId="{4B7D9E69-CA93-45BC-8C68-B9A03F0C7B6A}">
      <dgm:prSet/>
      <dgm:spPr/>
      <dgm:t>
        <a:bodyPr/>
        <a:lstStyle/>
        <a:p>
          <a:endParaRPr lang="ru-RU"/>
        </a:p>
      </dgm:t>
    </dgm:pt>
    <dgm:pt modelId="{4EC6AAC7-EB9F-4565-A4C8-BACBF1A9F270}" type="sibTrans" cxnId="{4B7D9E69-CA93-45BC-8C68-B9A03F0C7B6A}">
      <dgm:prSet/>
      <dgm:spPr/>
      <dgm:t>
        <a:bodyPr/>
        <a:lstStyle/>
        <a:p>
          <a:endParaRPr lang="ru-RU"/>
        </a:p>
      </dgm:t>
    </dgm:pt>
    <dgm:pt modelId="{AD179E44-7E0A-4550-AF91-81AAF358F9A3}">
      <dgm:prSet phldrT="[Текст]" custT="1"/>
      <dgm:spPr/>
      <dgm:t>
        <a:bodyPr/>
        <a:lstStyle/>
        <a:p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E208310-7FB6-4E35-AE4F-4B9ECEAFB5F7}" type="parTrans" cxnId="{D1BC64CC-EE9D-4C09-BBC2-64614B4F28DB}">
      <dgm:prSet/>
      <dgm:spPr/>
      <dgm:t>
        <a:bodyPr/>
        <a:lstStyle/>
        <a:p>
          <a:endParaRPr lang="ru-RU"/>
        </a:p>
      </dgm:t>
    </dgm:pt>
    <dgm:pt modelId="{403D2F6E-E06E-44D3-B863-B35CD85316A6}" type="sibTrans" cxnId="{D1BC64CC-EE9D-4C09-BBC2-64614B4F28DB}">
      <dgm:prSet/>
      <dgm:spPr/>
      <dgm:t>
        <a:bodyPr/>
        <a:lstStyle/>
        <a:p>
          <a:endParaRPr lang="ru-RU"/>
        </a:p>
      </dgm:t>
    </dgm:pt>
    <dgm:pt modelId="{83480726-526E-45FA-9EEB-70EBA796A0CA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Обмен ресурсами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CD66762-A0C7-4F50-A743-1433E3459C28}" type="parTrans" cxnId="{C52B9C8D-FDA2-413B-9D73-879E1B9366AF}">
      <dgm:prSet/>
      <dgm:spPr/>
      <dgm:t>
        <a:bodyPr/>
        <a:lstStyle/>
        <a:p>
          <a:endParaRPr lang="ru-RU"/>
        </a:p>
      </dgm:t>
    </dgm:pt>
    <dgm:pt modelId="{351B56E4-8EF0-4704-8A39-B1BBA512A07D}" type="sibTrans" cxnId="{C52B9C8D-FDA2-413B-9D73-879E1B9366AF}">
      <dgm:prSet/>
      <dgm:spPr/>
      <dgm:t>
        <a:bodyPr/>
        <a:lstStyle/>
        <a:p>
          <a:endParaRPr lang="ru-RU"/>
        </a:p>
      </dgm:t>
    </dgm:pt>
    <dgm:pt modelId="{E0F9B512-2587-4B25-B98D-56DD0290FDAE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Помощь в организации семинаров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4051F0-24BB-4333-8BD8-DE13E96F8469}" type="parTrans" cxnId="{39DA958F-C60E-46DF-A47F-053441AFDDAC}">
      <dgm:prSet/>
      <dgm:spPr/>
      <dgm:t>
        <a:bodyPr/>
        <a:lstStyle/>
        <a:p>
          <a:endParaRPr lang="ru-RU"/>
        </a:p>
      </dgm:t>
    </dgm:pt>
    <dgm:pt modelId="{2C72475F-25C2-4DAB-B840-49E3248CCFB8}" type="sibTrans" cxnId="{39DA958F-C60E-46DF-A47F-053441AFDDAC}">
      <dgm:prSet/>
      <dgm:spPr/>
      <dgm:t>
        <a:bodyPr/>
        <a:lstStyle/>
        <a:p>
          <a:endParaRPr lang="ru-RU"/>
        </a:p>
      </dgm:t>
    </dgm:pt>
    <dgm:pt modelId="{ECB25E1B-421D-48D3-9E46-4DDD0B398BFC}" type="pres">
      <dgm:prSet presAssocID="{318B11B1-6A09-478D-90EB-D85DFFA0CF58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DF17E1-8044-476A-B089-FA679D2F3C0B}" type="pres">
      <dgm:prSet presAssocID="{318B11B1-6A09-478D-90EB-D85DFFA0CF58}" presName="children" presStyleCnt="0"/>
      <dgm:spPr/>
    </dgm:pt>
    <dgm:pt modelId="{C3680807-D5C0-46FF-8B54-C246A0B3F3A8}" type="pres">
      <dgm:prSet presAssocID="{318B11B1-6A09-478D-90EB-D85DFFA0CF58}" presName="child1group" presStyleCnt="0"/>
      <dgm:spPr/>
    </dgm:pt>
    <dgm:pt modelId="{1F3765BD-2DB4-487D-AB4A-3C9C6B38A03C}" type="pres">
      <dgm:prSet presAssocID="{318B11B1-6A09-478D-90EB-D85DFFA0CF58}" presName="child1" presStyleLbl="bgAcc1" presStyleIdx="0" presStyleCnt="4" custScaleX="153633" custScaleY="101726" custLinFactNeighborX="-35895" custLinFactNeighborY="1975"/>
      <dgm:spPr/>
      <dgm:t>
        <a:bodyPr/>
        <a:lstStyle/>
        <a:p>
          <a:endParaRPr lang="ru-RU"/>
        </a:p>
      </dgm:t>
    </dgm:pt>
    <dgm:pt modelId="{0511FAE2-3051-423E-AA3B-56A7C18272B3}" type="pres">
      <dgm:prSet presAssocID="{318B11B1-6A09-478D-90EB-D85DFFA0CF58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85A9EA-6F77-43B6-98DB-24C944612A20}" type="pres">
      <dgm:prSet presAssocID="{318B11B1-6A09-478D-90EB-D85DFFA0CF58}" presName="child2group" presStyleCnt="0"/>
      <dgm:spPr/>
    </dgm:pt>
    <dgm:pt modelId="{56DECA04-CFB7-4AF9-BEF7-63D4FCD1A2BD}" type="pres">
      <dgm:prSet presAssocID="{318B11B1-6A09-478D-90EB-D85DFFA0CF58}" presName="child2" presStyleLbl="bgAcc1" presStyleIdx="1" presStyleCnt="4" custScaleX="148501" custScaleY="110593" custLinFactNeighborX="61203" custLinFactNeighborY="6384"/>
      <dgm:spPr/>
      <dgm:t>
        <a:bodyPr/>
        <a:lstStyle/>
        <a:p>
          <a:endParaRPr lang="ru-RU"/>
        </a:p>
      </dgm:t>
    </dgm:pt>
    <dgm:pt modelId="{8BE6EE93-7D29-4213-91F7-5CEF8839E65B}" type="pres">
      <dgm:prSet presAssocID="{318B11B1-6A09-478D-90EB-D85DFFA0CF58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422AE3-5841-4D2B-A92E-6566F2ACB76E}" type="pres">
      <dgm:prSet presAssocID="{318B11B1-6A09-478D-90EB-D85DFFA0CF58}" presName="child3group" presStyleCnt="0"/>
      <dgm:spPr/>
    </dgm:pt>
    <dgm:pt modelId="{279584D2-D406-46EB-8599-0B43B8EC940B}" type="pres">
      <dgm:prSet presAssocID="{318B11B1-6A09-478D-90EB-D85DFFA0CF58}" presName="child3" presStyleLbl="bgAcc1" presStyleIdx="2" presStyleCnt="4" custScaleX="142676" custScaleY="227381" custLinFactNeighborX="25703" custLinFactNeighborY="-3693"/>
      <dgm:spPr/>
      <dgm:t>
        <a:bodyPr/>
        <a:lstStyle/>
        <a:p>
          <a:endParaRPr lang="ru-RU"/>
        </a:p>
      </dgm:t>
    </dgm:pt>
    <dgm:pt modelId="{1735A2A5-13BD-4AEE-AADB-14DBFA5AF1E7}" type="pres">
      <dgm:prSet presAssocID="{318B11B1-6A09-478D-90EB-D85DFFA0CF58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6BA2EC-D512-4141-9173-ABF75E37CA4A}" type="pres">
      <dgm:prSet presAssocID="{318B11B1-6A09-478D-90EB-D85DFFA0CF58}" presName="child4group" presStyleCnt="0"/>
      <dgm:spPr/>
    </dgm:pt>
    <dgm:pt modelId="{2B0E822C-FBBF-431C-8C79-BC72CE5EC775}" type="pres">
      <dgm:prSet presAssocID="{318B11B1-6A09-478D-90EB-D85DFFA0CF58}" presName="child4" presStyleLbl="bgAcc1" presStyleIdx="3" presStyleCnt="4" custScaleX="118029" custScaleY="217059" custLinFactNeighborX="-46197" custLinFactNeighborY="-18715"/>
      <dgm:spPr/>
      <dgm:t>
        <a:bodyPr/>
        <a:lstStyle/>
        <a:p>
          <a:endParaRPr lang="ru-RU"/>
        </a:p>
      </dgm:t>
    </dgm:pt>
    <dgm:pt modelId="{39E8BC53-EA0C-474F-A9D7-ADD3422FB320}" type="pres">
      <dgm:prSet presAssocID="{318B11B1-6A09-478D-90EB-D85DFFA0CF58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A1E755-DC14-414E-B01E-932A5225616C}" type="pres">
      <dgm:prSet presAssocID="{318B11B1-6A09-478D-90EB-D85DFFA0CF58}" presName="childPlaceholder" presStyleCnt="0"/>
      <dgm:spPr/>
    </dgm:pt>
    <dgm:pt modelId="{7858EC1D-46F3-4749-ABBE-FFA62B824D2A}" type="pres">
      <dgm:prSet presAssocID="{318B11B1-6A09-478D-90EB-D85DFFA0CF58}" presName="circle" presStyleCnt="0"/>
      <dgm:spPr/>
    </dgm:pt>
    <dgm:pt modelId="{9DA3B8BF-7ACC-475D-8A37-B37785FE419A}" type="pres">
      <dgm:prSet presAssocID="{318B11B1-6A09-478D-90EB-D85DFFA0CF58}" presName="quadrant1" presStyleLbl="node1" presStyleIdx="0" presStyleCnt="4" custScaleX="10461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462AD5-7566-4BE4-87FB-4999E3BD14E7}" type="pres">
      <dgm:prSet presAssocID="{318B11B1-6A09-478D-90EB-D85DFFA0CF58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6C7E33-2770-4064-A5A6-1EA0858F3D6E}" type="pres">
      <dgm:prSet presAssocID="{318B11B1-6A09-478D-90EB-D85DFFA0CF58}" presName="quadrant3" presStyleLbl="node1" presStyleIdx="2" presStyleCnt="4" custLinFactNeighborX="1365" custLinFactNeighborY="125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EFFB8-E20E-409E-A657-83CA737BD5E7}" type="pres">
      <dgm:prSet presAssocID="{318B11B1-6A09-478D-90EB-D85DFFA0CF58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749FE4-1A4D-4534-97BC-C9975F4A353C}" type="pres">
      <dgm:prSet presAssocID="{318B11B1-6A09-478D-90EB-D85DFFA0CF58}" presName="quadrantPlaceholder" presStyleCnt="0"/>
      <dgm:spPr/>
    </dgm:pt>
    <dgm:pt modelId="{C22DFCA6-B9BB-46F7-8870-8BB785C73A69}" type="pres">
      <dgm:prSet presAssocID="{318B11B1-6A09-478D-90EB-D85DFFA0CF58}" presName="center1" presStyleLbl="fgShp" presStyleIdx="0" presStyleCnt="2" custLinFactNeighborX="-3211" custLinFactNeighborY="-4562"/>
      <dgm:spPr/>
    </dgm:pt>
    <dgm:pt modelId="{C0F3E978-3CDE-4BD6-A6A6-CE10FED7E1B4}" type="pres">
      <dgm:prSet presAssocID="{318B11B1-6A09-478D-90EB-D85DFFA0CF58}" presName="center2" presStyleLbl="fgShp" presStyleIdx="1" presStyleCnt="2"/>
      <dgm:spPr/>
    </dgm:pt>
  </dgm:ptLst>
  <dgm:cxnLst>
    <dgm:cxn modelId="{832441E7-51E7-4753-85A9-615ABF2FCFD3}" type="presOf" srcId="{3FC8635C-68FB-46C3-93A5-7014EA14FE40}" destId="{2B0E822C-FBBF-431C-8C79-BC72CE5EC775}" srcOrd="0" destOrd="0" presId="urn:microsoft.com/office/officeart/2005/8/layout/cycle4"/>
    <dgm:cxn modelId="{3A42A1CD-2575-499A-BD1C-6C51F8F4792D}" type="presOf" srcId="{4AEC1E8C-9D87-4288-8361-202F5582F717}" destId="{39E8BC53-EA0C-474F-A9D7-ADD3422FB320}" srcOrd="1" destOrd="3" presId="urn:microsoft.com/office/officeart/2005/8/layout/cycle4"/>
    <dgm:cxn modelId="{8C610A2C-D5CA-4A20-BD7A-B53150252151}" type="presOf" srcId="{3FC8635C-68FB-46C3-93A5-7014EA14FE40}" destId="{39E8BC53-EA0C-474F-A9D7-ADD3422FB320}" srcOrd="1" destOrd="0" presId="urn:microsoft.com/office/officeart/2005/8/layout/cycle4"/>
    <dgm:cxn modelId="{12461E5E-C055-455F-AB92-AADE03B35A46}" srcId="{318B11B1-6A09-478D-90EB-D85DFFA0CF58}" destId="{8AF5652F-A758-445F-ACD7-786D5A8A27A9}" srcOrd="3" destOrd="0" parTransId="{7B20447C-4DA5-479F-B2B4-F3FB4F960D7B}" sibTransId="{E602009E-1E40-4B2A-93E0-1F5D3C6E873D}"/>
    <dgm:cxn modelId="{F0A81F3D-864A-4404-AA08-3AFCF72000D7}" type="presOf" srcId="{52F2383E-4544-4C6D-8E32-0A8C099EECDA}" destId="{39E8BC53-EA0C-474F-A9D7-ADD3422FB320}" srcOrd="1" destOrd="1" presId="urn:microsoft.com/office/officeart/2005/8/layout/cycle4"/>
    <dgm:cxn modelId="{C1538801-E270-4415-A9DF-9B3EA9DAF20A}" type="presOf" srcId="{E0F9B512-2587-4B25-B98D-56DD0290FDAE}" destId="{1735A2A5-13BD-4AEE-AADB-14DBFA5AF1E7}" srcOrd="1" destOrd="2" presId="urn:microsoft.com/office/officeart/2005/8/layout/cycle4"/>
    <dgm:cxn modelId="{7640738E-38EB-4B34-93A2-3A33C2B6D6C7}" srcId="{6F5E4DCA-C37E-43E3-AD5E-CE96B6E8D065}" destId="{15DE316A-A59F-4EB8-B380-41E5775890D8}" srcOrd="4" destOrd="0" parTransId="{F045C57C-5B34-4961-83D8-19900609068F}" sibTransId="{7A48C269-09E2-40B4-A55C-14E7E85269D1}"/>
    <dgm:cxn modelId="{EF4CFEE9-3226-41E8-956F-7B8829F1B84E}" type="presOf" srcId="{2163DC00-55FB-4EA7-AE45-43C0B6B84953}" destId="{279584D2-D406-46EB-8599-0B43B8EC940B}" srcOrd="0" destOrd="0" presId="urn:microsoft.com/office/officeart/2005/8/layout/cycle4"/>
    <dgm:cxn modelId="{0D188C7A-FABE-4C0B-8F4F-A93630D6E2B9}" srcId="{8AF5652F-A758-445F-ACD7-786D5A8A27A9}" destId="{552FFEC9-D66E-4069-905F-32FAF357DEE3}" srcOrd="5" destOrd="0" parTransId="{DEB15610-E90A-4A9A-8E48-EB9EAAEE3A01}" sibTransId="{C3131B8C-36A9-49E2-A832-51A386040303}"/>
    <dgm:cxn modelId="{317F414E-CE4D-4928-A61D-45A331CA20D7}" type="presOf" srcId="{15DE316A-A59F-4EB8-B380-41E5775890D8}" destId="{56DECA04-CFB7-4AF9-BEF7-63D4FCD1A2BD}" srcOrd="0" destOrd="4" presId="urn:microsoft.com/office/officeart/2005/8/layout/cycle4"/>
    <dgm:cxn modelId="{69DFA9F0-63CA-4780-ADE9-83D41DD7F1B9}" type="presOf" srcId="{909E2CF5-D702-4E97-A63A-3602E4BB6C61}" destId="{8BE6EE93-7D29-4213-91F7-5CEF8839E65B}" srcOrd="1" destOrd="0" presId="urn:microsoft.com/office/officeart/2005/8/layout/cycle4"/>
    <dgm:cxn modelId="{22DC9B97-54FC-4CC7-A373-F80A0D688B1A}" srcId="{9CC7954C-9C72-4A9A-AB31-4B5347A2AB7E}" destId="{F5DC0E2A-4C60-4547-B976-008323AF0D8E}" srcOrd="1" destOrd="0" parTransId="{CA423BD6-F5BD-45DD-8753-235B3290BA02}" sibTransId="{5F0DC752-B97B-46C8-BD94-4E90BBA747D0}"/>
    <dgm:cxn modelId="{6DB4A938-00D6-44A9-AADA-F8EE2B611472}" type="presOf" srcId="{AD179E44-7E0A-4550-AF91-81AAF358F9A3}" destId="{1735A2A5-13BD-4AEE-AADB-14DBFA5AF1E7}" srcOrd="1" destOrd="3" presId="urn:microsoft.com/office/officeart/2005/8/layout/cycle4"/>
    <dgm:cxn modelId="{86C012B6-7F26-4EE7-A654-70B8F9A0CDAC}" srcId="{318B11B1-6A09-478D-90EB-D85DFFA0CF58}" destId="{6F5E4DCA-C37E-43E3-AD5E-CE96B6E8D065}" srcOrd="1" destOrd="0" parTransId="{D18613DB-3A80-4BB8-91F5-34053AD822F1}" sibTransId="{38B6F3C1-FED8-4E81-8451-CA27FDB5A154}"/>
    <dgm:cxn modelId="{92BDD473-D4B6-4A0A-A047-762D9454B95E}" type="presOf" srcId="{94B3E981-D6F6-43B4-B973-B8E8A932EFFC}" destId="{2B0E822C-FBBF-431C-8C79-BC72CE5EC775}" srcOrd="0" destOrd="2" presId="urn:microsoft.com/office/officeart/2005/8/layout/cycle4"/>
    <dgm:cxn modelId="{39DA958F-C60E-46DF-A47F-053441AFDDAC}" srcId="{CB961527-D02B-423A-B968-D4D6812BCBBB}" destId="{E0F9B512-2587-4B25-B98D-56DD0290FDAE}" srcOrd="2" destOrd="0" parTransId="{464051F0-24BB-4333-8BD8-DE13E96F8469}" sibTransId="{2C72475F-25C2-4DAB-B840-49E3248CCFB8}"/>
    <dgm:cxn modelId="{FBB2DA62-FB48-4B5D-8947-5F5842E09F5E}" type="presOf" srcId="{AA11E965-9E45-43FD-A1EC-DE3C2A7B3218}" destId="{39E8BC53-EA0C-474F-A9D7-ADD3422FB320}" srcOrd="1" destOrd="4" presId="urn:microsoft.com/office/officeart/2005/8/layout/cycle4"/>
    <dgm:cxn modelId="{4531A230-779B-4CE7-9699-52A0A586E706}" type="presOf" srcId="{552FFEC9-D66E-4069-905F-32FAF357DEE3}" destId="{2B0E822C-FBBF-431C-8C79-BC72CE5EC775}" srcOrd="0" destOrd="5" presId="urn:microsoft.com/office/officeart/2005/8/layout/cycle4"/>
    <dgm:cxn modelId="{1E851CF4-6147-4EC0-8733-910310ADD5B4}" type="presOf" srcId="{2163DC00-55FB-4EA7-AE45-43C0B6B84953}" destId="{1735A2A5-13BD-4AEE-AADB-14DBFA5AF1E7}" srcOrd="1" destOrd="0" presId="urn:microsoft.com/office/officeart/2005/8/layout/cycle4"/>
    <dgm:cxn modelId="{EB950BCC-EE9E-4BC5-9B34-4C93CF7BD901}" type="presOf" srcId="{AD179E44-7E0A-4550-AF91-81AAF358F9A3}" destId="{279584D2-D406-46EB-8599-0B43B8EC940B}" srcOrd="0" destOrd="3" presId="urn:microsoft.com/office/officeart/2005/8/layout/cycle4"/>
    <dgm:cxn modelId="{72F5E59B-082C-4EDB-A47C-4773ACC30982}" type="presOf" srcId="{83480726-526E-45FA-9EEB-70EBA796A0CA}" destId="{8BE6EE93-7D29-4213-91F7-5CEF8839E65B}" srcOrd="1" destOrd="3" presId="urn:microsoft.com/office/officeart/2005/8/layout/cycle4"/>
    <dgm:cxn modelId="{394734CE-C036-4639-BD4D-1F56BB0F865C}" srcId="{318B11B1-6A09-478D-90EB-D85DFFA0CF58}" destId="{CB961527-D02B-423A-B968-D4D6812BCBBB}" srcOrd="2" destOrd="0" parTransId="{50503ADC-74DE-4965-82AC-24A11D1852CE}" sibTransId="{BF4F0F34-B480-4FD5-B7BB-E9B74353F3CC}"/>
    <dgm:cxn modelId="{CC92E9D8-7F66-488F-82F5-42FCCD54AEF5}" srcId="{6F5E4DCA-C37E-43E3-AD5E-CE96B6E8D065}" destId="{909E2CF5-D702-4E97-A63A-3602E4BB6C61}" srcOrd="0" destOrd="0" parTransId="{BE03F0C4-2F9A-44B2-B03F-6F4D2CDBAAF1}" sibTransId="{56FFC97F-FD3A-4F44-8ED7-14C332C9C860}"/>
    <dgm:cxn modelId="{A9B3F689-B510-4F22-86DE-B75E81ED0B02}" type="presOf" srcId="{318B11B1-6A09-478D-90EB-D85DFFA0CF58}" destId="{ECB25E1B-421D-48D3-9E46-4DDD0B398BFC}" srcOrd="0" destOrd="0" presId="urn:microsoft.com/office/officeart/2005/8/layout/cycle4"/>
    <dgm:cxn modelId="{CA05A004-81D3-4DE5-8851-8CFFD5BA6E3D}" type="presOf" srcId="{F5DC0E2A-4C60-4547-B976-008323AF0D8E}" destId="{0511FAE2-3051-423E-AA3B-56A7C18272B3}" srcOrd="1" destOrd="1" presId="urn:microsoft.com/office/officeart/2005/8/layout/cycle4"/>
    <dgm:cxn modelId="{7B2A284A-A1E5-45CE-B65D-1DE415199CA3}" type="presOf" srcId="{52F2383E-4544-4C6D-8E32-0A8C099EECDA}" destId="{2B0E822C-FBBF-431C-8C79-BC72CE5EC775}" srcOrd="0" destOrd="1" presId="urn:microsoft.com/office/officeart/2005/8/layout/cycle4"/>
    <dgm:cxn modelId="{0C4C698C-67F3-438E-913B-C5FB9352C607}" type="presOf" srcId="{F5DC0E2A-4C60-4547-B976-008323AF0D8E}" destId="{1F3765BD-2DB4-487D-AB4A-3C9C6B38A03C}" srcOrd="0" destOrd="1" presId="urn:microsoft.com/office/officeart/2005/8/layout/cycle4"/>
    <dgm:cxn modelId="{A176146B-03F6-404D-AB0F-0FCC996B8907}" srcId="{6F5E4DCA-C37E-43E3-AD5E-CE96B6E8D065}" destId="{3522D56B-0ACA-4E02-A06E-953362125ED5}" srcOrd="1" destOrd="0" parTransId="{CDD5BCB5-52F6-4E8B-AD9B-D3481C19271E}" sibTransId="{F185DC57-A0A6-4615-ADC0-5894F0B6DE62}"/>
    <dgm:cxn modelId="{ADCEAF32-AA71-400B-9E01-0915533A770B}" type="presOf" srcId="{6F5E4DCA-C37E-43E3-AD5E-CE96B6E8D065}" destId="{00462AD5-7566-4BE4-87FB-4999E3BD14E7}" srcOrd="0" destOrd="0" presId="urn:microsoft.com/office/officeart/2005/8/layout/cycle4"/>
    <dgm:cxn modelId="{C52B9C8D-FDA2-413B-9D73-879E1B9366AF}" srcId="{6F5E4DCA-C37E-43E3-AD5E-CE96B6E8D065}" destId="{83480726-526E-45FA-9EEB-70EBA796A0CA}" srcOrd="3" destOrd="0" parTransId="{4CD66762-A0C7-4F50-A743-1433E3459C28}" sibTransId="{351B56E4-8EF0-4704-8A39-B1BBA512A07D}"/>
    <dgm:cxn modelId="{DC3CFB21-002C-4EFA-B72F-6162C6E62EED}" type="presOf" srcId="{E0F9B512-2587-4B25-B98D-56DD0290FDAE}" destId="{279584D2-D406-46EB-8599-0B43B8EC940B}" srcOrd="0" destOrd="2" presId="urn:microsoft.com/office/officeart/2005/8/layout/cycle4"/>
    <dgm:cxn modelId="{D1BC64CC-EE9D-4C09-BBC2-64614B4F28DB}" srcId="{CB961527-D02B-423A-B968-D4D6812BCBBB}" destId="{AD179E44-7E0A-4550-AF91-81AAF358F9A3}" srcOrd="3" destOrd="0" parTransId="{0E208310-7FB6-4E35-AE4F-4B9ECEAFB5F7}" sibTransId="{403D2F6E-E06E-44D3-B863-B35CD85316A6}"/>
    <dgm:cxn modelId="{F7CF00F7-C8D7-47C1-B2B2-BEB4B003C051}" type="presOf" srcId="{94B3E981-D6F6-43B4-B973-B8E8A932EFFC}" destId="{39E8BC53-EA0C-474F-A9D7-ADD3422FB320}" srcOrd="1" destOrd="2" presId="urn:microsoft.com/office/officeart/2005/8/layout/cycle4"/>
    <dgm:cxn modelId="{DF259738-57A6-495D-B7E2-BD6EEF81BAA0}" type="presOf" srcId="{9CC7954C-9C72-4A9A-AB31-4B5347A2AB7E}" destId="{9DA3B8BF-7ACC-475D-8A37-B37785FE419A}" srcOrd="0" destOrd="0" presId="urn:microsoft.com/office/officeart/2005/8/layout/cycle4"/>
    <dgm:cxn modelId="{95A474D3-3D9E-4137-A6B0-CD38181F162C}" type="presOf" srcId="{83480726-526E-45FA-9EEB-70EBA796A0CA}" destId="{56DECA04-CFB7-4AF9-BEF7-63D4FCD1A2BD}" srcOrd="0" destOrd="3" presId="urn:microsoft.com/office/officeart/2005/8/layout/cycle4"/>
    <dgm:cxn modelId="{1530DE2C-657D-4A42-BECA-C4BE8177CFB5}" type="presOf" srcId="{61027EAD-5983-462B-A212-37B1457A937E}" destId="{1F3765BD-2DB4-487D-AB4A-3C9C6B38A03C}" srcOrd="0" destOrd="0" presId="urn:microsoft.com/office/officeart/2005/8/layout/cycle4"/>
    <dgm:cxn modelId="{C96DC468-0D65-4BCE-9AC2-B385E4F5DF97}" type="presOf" srcId="{3522D56B-0ACA-4E02-A06E-953362125ED5}" destId="{56DECA04-CFB7-4AF9-BEF7-63D4FCD1A2BD}" srcOrd="0" destOrd="1" presId="urn:microsoft.com/office/officeart/2005/8/layout/cycle4"/>
    <dgm:cxn modelId="{6F6ABA95-7F91-4D55-90AE-F4FA6353D7C2}" type="presOf" srcId="{61027EAD-5983-462B-A212-37B1457A937E}" destId="{0511FAE2-3051-423E-AA3B-56A7C18272B3}" srcOrd="1" destOrd="0" presId="urn:microsoft.com/office/officeart/2005/8/layout/cycle4"/>
    <dgm:cxn modelId="{DDF6F13A-1EB9-438A-99C8-BF7C6BED5357}" type="presOf" srcId="{3522D56B-0ACA-4E02-A06E-953362125ED5}" destId="{8BE6EE93-7D29-4213-91F7-5CEF8839E65B}" srcOrd="1" destOrd="1" presId="urn:microsoft.com/office/officeart/2005/8/layout/cycle4"/>
    <dgm:cxn modelId="{4B7D9E69-CA93-45BC-8C68-B9A03F0C7B6A}" srcId="{CB961527-D02B-423A-B968-D4D6812BCBBB}" destId="{CFEF6937-48E1-43FC-8861-A7D52EBA6AA2}" srcOrd="1" destOrd="0" parTransId="{8796AFE4-B83B-46BE-BCD9-CFFE455BEBD4}" sibTransId="{4EC6AAC7-EB9F-4565-A4C8-BACBF1A9F270}"/>
    <dgm:cxn modelId="{DC0000E3-D8BE-4FC9-BCDE-907DCB167309}" srcId="{8AF5652F-A758-445F-ACD7-786D5A8A27A9}" destId="{3FC8635C-68FB-46C3-93A5-7014EA14FE40}" srcOrd="0" destOrd="0" parTransId="{241CC36A-410D-491F-B780-E886A946C42B}" sibTransId="{9FC3E32E-3353-4891-ADD0-BAA06E6B106F}"/>
    <dgm:cxn modelId="{81E05953-0EEB-4174-B29E-ED7BA4EC63FA}" type="presOf" srcId="{8AF5652F-A758-445F-ACD7-786D5A8A27A9}" destId="{3A6EFFB8-E20E-409E-A657-83CA737BD5E7}" srcOrd="0" destOrd="0" presId="urn:microsoft.com/office/officeart/2005/8/layout/cycle4"/>
    <dgm:cxn modelId="{E833444F-1BF9-4555-8F78-39D2EAD9A55E}" type="presOf" srcId="{AA11E965-9E45-43FD-A1EC-DE3C2A7B3218}" destId="{2B0E822C-FBBF-431C-8C79-BC72CE5EC775}" srcOrd="0" destOrd="4" presId="urn:microsoft.com/office/officeart/2005/8/layout/cycle4"/>
    <dgm:cxn modelId="{1BE85D88-7BF1-42D1-9EDA-41C5AD829DF0}" srcId="{8AF5652F-A758-445F-ACD7-786D5A8A27A9}" destId="{52F2383E-4544-4C6D-8E32-0A8C099EECDA}" srcOrd="1" destOrd="0" parTransId="{287D25E9-E163-4A49-B930-6F15863B8222}" sibTransId="{FDD1768C-4754-4304-9AD3-D88B3FEDE566}"/>
    <dgm:cxn modelId="{C78950C2-23D5-45D6-9AD0-AA63A2B3CFE0}" srcId="{8AF5652F-A758-445F-ACD7-786D5A8A27A9}" destId="{4AEC1E8C-9D87-4288-8361-202F5582F717}" srcOrd="3" destOrd="0" parTransId="{22DE0B92-5296-40CA-83F3-F8D0F8FE2CEF}" sibTransId="{7642D618-9BB6-4D6D-A92B-6A08D0E782A5}"/>
    <dgm:cxn modelId="{A578BB07-68BD-465B-8997-388CBDB1B24B}" type="presOf" srcId="{4AEC1E8C-9D87-4288-8361-202F5582F717}" destId="{2B0E822C-FBBF-431C-8C79-BC72CE5EC775}" srcOrd="0" destOrd="3" presId="urn:microsoft.com/office/officeart/2005/8/layout/cycle4"/>
    <dgm:cxn modelId="{DDC014AE-CC81-4DE2-AA49-B408E58F0347}" type="presOf" srcId="{0316735E-D6CD-47AE-B71C-A13B40C49CDD}" destId="{56DECA04-CFB7-4AF9-BEF7-63D4FCD1A2BD}" srcOrd="0" destOrd="2" presId="urn:microsoft.com/office/officeart/2005/8/layout/cycle4"/>
    <dgm:cxn modelId="{4EEDA839-6CFA-43D6-88F2-CFCF1B4E88AC}" type="presOf" srcId="{15DE316A-A59F-4EB8-B380-41E5775890D8}" destId="{8BE6EE93-7D29-4213-91F7-5CEF8839E65B}" srcOrd="1" destOrd="4" presId="urn:microsoft.com/office/officeart/2005/8/layout/cycle4"/>
    <dgm:cxn modelId="{AD479BF7-EAC6-4426-A5B0-5D2CC5709468}" srcId="{8AF5652F-A758-445F-ACD7-786D5A8A27A9}" destId="{94B3E981-D6F6-43B4-B973-B8E8A932EFFC}" srcOrd="2" destOrd="0" parTransId="{80889DDB-571B-46B6-A85A-58D9CD8BA648}" sibTransId="{7375EE38-8170-4420-8B7C-9346834BEA53}"/>
    <dgm:cxn modelId="{BB80B5B1-192E-47E4-9B96-0C5608C45BEE}" srcId="{6F5E4DCA-C37E-43E3-AD5E-CE96B6E8D065}" destId="{0316735E-D6CD-47AE-B71C-A13B40C49CDD}" srcOrd="2" destOrd="0" parTransId="{6E0599F3-4DE9-4881-8E46-AD9CB9D71AA5}" sibTransId="{441FD69B-C278-442E-B786-E4E2F0E8C5CB}"/>
    <dgm:cxn modelId="{601BB28F-E1C6-492D-9664-9472A9A04509}" type="presOf" srcId="{909E2CF5-D702-4E97-A63A-3602E4BB6C61}" destId="{56DECA04-CFB7-4AF9-BEF7-63D4FCD1A2BD}" srcOrd="0" destOrd="0" presId="urn:microsoft.com/office/officeart/2005/8/layout/cycle4"/>
    <dgm:cxn modelId="{CBDAF519-6C18-4997-935E-90E374556F0F}" srcId="{9CC7954C-9C72-4A9A-AB31-4B5347A2AB7E}" destId="{61027EAD-5983-462B-A212-37B1457A937E}" srcOrd="0" destOrd="0" parTransId="{E7545B2C-23CC-49AF-9CC0-E2D07B561876}" sibTransId="{5FA267B7-6F60-4841-8030-6EF5A67A786B}"/>
    <dgm:cxn modelId="{1D1F2879-D15F-474C-9C8D-7BA1931A920F}" type="presOf" srcId="{CB961527-D02B-423A-B968-D4D6812BCBBB}" destId="{E76C7E33-2770-4064-A5A6-1EA0858F3D6E}" srcOrd="0" destOrd="0" presId="urn:microsoft.com/office/officeart/2005/8/layout/cycle4"/>
    <dgm:cxn modelId="{10CE2EDF-1586-48A0-8A76-DE0274533F5D}" type="presOf" srcId="{CFEF6937-48E1-43FC-8861-A7D52EBA6AA2}" destId="{1735A2A5-13BD-4AEE-AADB-14DBFA5AF1E7}" srcOrd="1" destOrd="1" presId="urn:microsoft.com/office/officeart/2005/8/layout/cycle4"/>
    <dgm:cxn modelId="{E138A73B-2BAF-44EC-9818-7D095553D904}" type="presOf" srcId="{552FFEC9-D66E-4069-905F-32FAF357DEE3}" destId="{39E8BC53-EA0C-474F-A9D7-ADD3422FB320}" srcOrd="1" destOrd="5" presId="urn:microsoft.com/office/officeart/2005/8/layout/cycle4"/>
    <dgm:cxn modelId="{ABDB83B4-B151-4228-B120-8C8C4BBCF301}" type="presOf" srcId="{0316735E-D6CD-47AE-B71C-A13B40C49CDD}" destId="{8BE6EE93-7D29-4213-91F7-5CEF8839E65B}" srcOrd="1" destOrd="2" presId="urn:microsoft.com/office/officeart/2005/8/layout/cycle4"/>
    <dgm:cxn modelId="{8AAA22E7-A432-487F-B404-D54281D574CB}" srcId="{CB961527-D02B-423A-B968-D4D6812BCBBB}" destId="{2163DC00-55FB-4EA7-AE45-43C0B6B84953}" srcOrd="0" destOrd="0" parTransId="{911389CE-E04A-4EC2-A4B7-673A11DC89AF}" sibTransId="{6595E17A-76F1-4837-A35C-BBC85C943EA8}"/>
    <dgm:cxn modelId="{12BA79AC-E131-4449-9865-617CD5F7F2C9}" srcId="{318B11B1-6A09-478D-90EB-D85DFFA0CF58}" destId="{9CC7954C-9C72-4A9A-AB31-4B5347A2AB7E}" srcOrd="0" destOrd="0" parTransId="{8B8B7143-9FCE-48AF-B707-4592AB36888A}" sibTransId="{9C4FB851-A3EF-4787-94FB-E8FDCE09AE81}"/>
    <dgm:cxn modelId="{33D99069-109F-4B85-B9E7-2843296923AF}" type="presOf" srcId="{CFEF6937-48E1-43FC-8861-A7D52EBA6AA2}" destId="{279584D2-D406-46EB-8599-0B43B8EC940B}" srcOrd="0" destOrd="1" presId="urn:microsoft.com/office/officeart/2005/8/layout/cycle4"/>
    <dgm:cxn modelId="{7E84ED00-8172-43AD-9815-37DCFC0AFB35}" srcId="{8AF5652F-A758-445F-ACD7-786D5A8A27A9}" destId="{AA11E965-9E45-43FD-A1EC-DE3C2A7B3218}" srcOrd="4" destOrd="0" parTransId="{87F7FCA3-2CFF-46C3-B8B8-B486472FFBC9}" sibTransId="{58AC5495-5D7C-404D-904F-560CF905F7A2}"/>
    <dgm:cxn modelId="{7147A5E1-0BAE-43BA-A500-8211A3338601}" type="presParOf" srcId="{ECB25E1B-421D-48D3-9E46-4DDD0B398BFC}" destId="{82DF17E1-8044-476A-B089-FA679D2F3C0B}" srcOrd="0" destOrd="0" presId="urn:microsoft.com/office/officeart/2005/8/layout/cycle4"/>
    <dgm:cxn modelId="{8FC6D2A4-75AB-4E86-9D37-7B916F599E15}" type="presParOf" srcId="{82DF17E1-8044-476A-B089-FA679D2F3C0B}" destId="{C3680807-D5C0-46FF-8B54-C246A0B3F3A8}" srcOrd="0" destOrd="0" presId="urn:microsoft.com/office/officeart/2005/8/layout/cycle4"/>
    <dgm:cxn modelId="{A35347E1-2895-411E-B41F-762B1D35D354}" type="presParOf" srcId="{C3680807-D5C0-46FF-8B54-C246A0B3F3A8}" destId="{1F3765BD-2DB4-487D-AB4A-3C9C6B38A03C}" srcOrd="0" destOrd="0" presId="urn:microsoft.com/office/officeart/2005/8/layout/cycle4"/>
    <dgm:cxn modelId="{322BFFD1-D922-410B-9B18-A2EBA01F0827}" type="presParOf" srcId="{C3680807-D5C0-46FF-8B54-C246A0B3F3A8}" destId="{0511FAE2-3051-423E-AA3B-56A7C18272B3}" srcOrd="1" destOrd="0" presId="urn:microsoft.com/office/officeart/2005/8/layout/cycle4"/>
    <dgm:cxn modelId="{0CDDA2A4-7B5E-4050-A916-9C4883605B75}" type="presParOf" srcId="{82DF17E1-8044-476A-B089-FA679D2F3C0B}" destId="{9B85A9EA-6F77-43B6-98DB-24C944612A20}" srcOrd="1" destOrd="0" presId="urn:microsoft.com/office/officeart/2005/8/layout/cycle4"/>
    <dgm:cxn modelId="{D72F322E-BF2A-4B6C-89A0-744DEA55BE07}" type="presParOf" srcId="{9B85A9EA-6F77-43B6-98DB-24C944612A20}" destId="{56DECA04-CFB7-4AF9-BEF7-63D4FCD1A2BD}" srcOrd="0" destOrd="0" presId="urn:microsoft.com/office/officeart/2005/8/layout/cycle4"/>
    <dgm:cxn modelId="{37BE0842-D6D8-43E0-BB90-ADE742A1B2A6}" type="presParOf" srcId="{9B85A9EA-6F77-43B6-98DB-24C944612A20}" destId="{8BE6EE93-7D29-4213-91F7-5CEF8839E65B}" srcOrd="1" destOrd="0" presId="urn:microsoft.com/office/officeart/2005/8/layout/cycle4"/>
    <dgm:cxn modelId="{97B5E91E-4BCC-4A6F-9C13-E78FE3121DAD}" type="presParOf" srcId="{82DF17E1-8044-476A-B089-FA679D2F3C0B}" destId="{9F422AE3-5841-4D2B-A92E-6566F2ACB76E}" srcOrd="2" destOrd="0" presId="urn:microsoft.com/office/officeart/2005/8/layout/cycle4"/>
    <dgm:cxn modelId="{39846DD3-A3A4-438E-ADFA-78B4216137AF}" type="presParOf" srcId="{9F422AE3-5841-4D2B-A92E-6566F2ACB76E}" destId="{279584D2-D406-46EB-8599-0B43B8EC940B}" srcOrd="0" destOrd="0" presId="urn:microsoft.com/office/officeart/2005/8/layout/cycle4"/>
    <dgm:cxn modelId="{604FCC84-1FCA-45D5-B350-4DCE1FD7EA09}" type="presParOf" srcId="{9F422AE3-5841-4D2B-A92E-6566F2ACB76E}" destId="{1735A2A5-13BD-4AEE-AADB-14DBFA5AF1E7}" srcOrd="1" destOrd="0" presId="urn:microsoft.com/office/officeart/2005/8/layout/cycle4"/>
    <dgm:cxn modelId="{9B3DB506-927F-4AD6-8856-E82808B12223}" type="presParOf" srcId="{82DF17E1-8044-476A-B089-FA679D2F3C0B}" destId="{506BA2EC-D512-4141-9173-ABF75E37CA4A}" srcOrd="3" destOrd="0" presId="urn:microsoft.com/office/officeart/2005/8/layout/cycle4"/>
    <dgm:cxn modelId="{13EBC2E5-6849-4859-83EA-E0B6CD362FA9}" type="presParOf" srcId="{506BA2EC-D512-4141-9173-ABF75E37CA4A}" destId="{2B0E822C-FBBF-431C-8C79-BC72CE5EC775}" srcOrd="0" destOrd="0" presId="urn:microsoft.com/office/officeart/2005/8/layout/cycle4"/>
    <dgm:cxn modelId="{ED5EF683-783E-4225-92BF-1F2FBF2F0B29}" type="presParOf" srcId="{506BA2EC-D512-4141-9173-ABF75E37CA4A}" destId="{39E8BC53-EA0C-474F-A9D7-ADD3422FB320}" srcOrd="1" destOrd="0" presId="urn:microsoft.com/office/officeart/2005/8/layout/cycle4"/>
    <dgm:cxn modelId="{1EC92E4E-1B35-4A9E-ACED-6579C0D34C15}" type="presParOf" srcId="{82DF17E1-8044-476A-B089-FA679D2F3C0B}" destId="{4BA1E755-DC14-414E-B01E-932A5225616C}" srcOrd="4" destOrd="0" presId="urn:microsoft.com/office/officeart/2005/8/layout/cycle4"/>
    <dgm:cxn modelId="{FF741CFF-8DA3-4061-9EE4-DD89AA0A3A01}" type="presParOf" srcId="{ECB25E1B-421D-48D3-9E46-4DDD0B398BFC}" destId="{7858EC1D-46F3-4749-ABBE-FFA62B824D2A}" srcOrd="1" destOrd="0" presId="urn:microsoft.com/office/officeart/2005/8/layout/cycle4"/>
    <dgm:cxn modelId="{78B57E03-6ABF-4748-89D9-2335008C7364}" type="presParOf" srcId="{7858EC1D-46F3-4749-ABBE-FFA62B824D2A}" destId="{9DA3B8BF-7ACC-475D-8A37-B37785FE419A}" srcOrd="0" destOrd="0" presId="urn:microsoft.com/office/officeart/2005/8/layout/cycle4"/>
    <dgm:cxn modelId="{405DF006-33A7-4C44-86EF-33FD16B4463A}" type="presParOf" srcId="{7858EC1D-46F3-4749-ABBE-FFA62B824D2A}" destId="{00462AD5-7566-4BE4-87FB-4999E3BD14E7}" srcOrd="1" destOrd="0" presId="urn:microsoft.com/office/officeart/2005/8/layout/cycle4"/>
    <dgm:cxn modelId="{ED124B08-9D9F-4E40-9585-8D87AAFD5598}" type="presParOf" srcId="{7858EC1D-46F3-4749-ABBE-FFA62B824D2A}" destId="{E76C7E33-2770-4064-A5A6-1EA0858F3D6E}" srcOrd="2" destOrd="0" presId="urn:microsoft.com/office/officeart/2005/8/layout/cycle4"/>
    <dgm:cxn modelId="{77CF0C67-14E2-40CD-AFBC-BAF5D3BF6DC5}" type="presParOf" srcId="{7858EC1D-46F3-4749-ABBE-FFA62B824D2A}" destId="{3A6EFFB8-E20E-409E-A657-83CA737BD5E7}" srcOrd="3" destOrd="0" presId="urn:microsoft.com/office/officeart/2005/8/layout/cycle4"/>
    <dgm:cxn modelId="{FA0D95C6-7F7F-42DA-B0F6-DBF0C4E3889B}" type="presParOf" srcId="{7858EC1D-46F3-4749-ABBE-FFA62B824D2A}" destId="{8B749FE4-1A4D-4534-97BC-C9975F4A353C}" srcOrd="4" destOrd="0" presId="urn:microsoft.com/office/officeart/2005/8/layout/cycle4"/>
    <dgm:cxn modelId="{27325A94-4E63-4FCC-B93E-DCF09732C9DB}" type="presParOf" srcId="{ECB25E1B-421D-48D3-9E46-4DDD0B398BFC}" destId="{C22DFCA6-B9BB-46F7-8870-8BB785C73A69}" srcOrd="2" destOrd="0" presId="urn:microsoft.com/office/officeart/2005/8/layout/cycle4"/>
    <dgm:cxn modelId="{65E47DE3-9DD4-4C9A-935F-BFD89020B036}" type="presParOf" srcId="{ECB25E1B-421D-48D3-9E46-4DDD0B398BFC}" destId="{C0F3E978-3CDE-4BD6-A6A6-CE10FED7E1B4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9584D2-D406-46EB-8599-0B43B8EC940B}">
      <dsp:nvSpPr>
        <dsp:cNvPr id="0" name=""/>
        <dsp:cNvSpPr/>
      </dsp:nvSpPr>
      <dsp:spPr>
        <a:xfrm>
          <a:off x="4955590" y="1910661"/>
          <a:ext cx="3222414" cy="33266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Организация РПГ «Новый урок» в формате кластеров</a:t>
          </a: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Консультирование в кластерах</a:t>
          </a: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Помощь в организации семинаров</a:t>
          </a: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88382" y="2808392"/>
        <a:ext cx="2123556" cy="2362856"/>
      </dsp:txXfrm>
    </dsp:sp>
    <dsp:sp modelId="{2B0E822C-FBBF-431C-8C79-BC72CE5EC775}">
      <dsp:nvSpPr>
        <dsp:cNvPr id="0" name=""/>
        <dsp:cNvSpPr/>
      </dsp:nvSpPr>
      <dsp:spPr>
        <a:xfrm>
          <a:off x="0" y="1766392"/>
          <a:ext cx="2665748" cy="31756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Работа в кластере</a:t>
          </a: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Апробация технологий на рабочих местах</a:t>
          </a: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Участие в семинарах-практикумах</a:t>
          </a: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4654" y="2614956"/>
        <a:ext cx="1756716" cy="2272422"/>
      </dsp:txXfrm>
    </dsp:sp>
    <dsp:sp modelId="{56DECA04-CFB7-4AF9-BEF7-63D4FCD1A2BD}">
      <dsp:nvSpPr>
        <dsp:cNvPr id="0" name=""/>
        <dsp:cNvSpPr/>
      </dsp:nvSpPr>
      <dsp:spPr>
        <a:xfrm>
          <a:off x="4875624" y="-196527"/>
          <a:ext cx="3353975" cy="16180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Организация семинаров-практикумов</a:t>
          </a: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Руководство кластерами</a:t>
          </a: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Диагностика МПР</a:t>
          </a: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Обмен ресурсами</a:t>
          </a: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17359" y="-160985"/>
        <a:ext cx="2276698" cy="1142423"/>
      </dsp:txXfrm>
    </dsp:sp>
    <dsp:sp modelId="{1F3765BD-2DB4-487D-AB4A-3C9C6B38A03C}">
      <dsp:nvSpPr>
        <dsp:cNvPr id="0" name=""/>
        <dsp:cNvSpPr/>
      </dsp:nvSpPr>
      <dsp:spPr>
        <a:xfrm>
          <a:off x="0" y="-196168"/>
          <a:ext cx="3469884" cy="14882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Организация </a:t>
          </a:r>
          <a:r>
            <a:rPr lang="ru-RU" sz="1600" b="1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стажировочных</a:t>
          </a: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семинаров</a:t>
          </a: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Предоставление образовательных ресурсов</a:t>
          </a:r>
          <a:endParaRPr lang="ru-RU" sz="16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693" y="-163475"/>
        <a:ext cx="2363533" cy="1050826"/>
      </dsp:txXfrm>
    </dsp:sp>
    <dsp:sp modelId="{9DA3B8BF-7ACC-475D-8A37-B37785FE419A}">
      <dsp:nvSpPr>
        <dsp:cNvPr id="0" name=""/>
        <dsp:cNvSpPr/>
      </dsp:nvSpPr>
      <dsp:spPr>
        <a:xfrm>
          <a:off x="2043696" y="475325"/>
          <a:ext cx="2071104" cy="1979663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Краевая </a:t>
          </a:r>
          <a:r>
            <a:rPr lang="ru-RU" sz="1900" b="1" kern="1200" dirty="0" smtClean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площадка</a:t>
          </a:r>
          <a:endParaRPr lang="ru-RU" sz="1900" b="1" kern="1200" dirty="0">
            <a:solidFill>
              <a:schemeClr val="accent6">
                <a:lumMod val="20000"/>
                <a:lumOff val="8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50308" y="1055155"/>
        <a:ext cx="1464492" cy="1399833"/>
      </dsp:txXfrm>
    </dsp:sp>
    <dsp:sp modelId="{00462AD5-7566-4BE4-87FB-4999E3BD14E7}">
      <dsp:nvSpPr>
        <dsp:cNvPr id="0" name=""/>
        <dsp:cNvSpPr/>
      </dsp:nvSpPr>
      <dsp:spPr>
        <a:xfrm rot="5400000">
          <a:off x="4160519" y="475325"/>
          <a:ext cx="1979663" cy="1979663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МБОУ </a:t>
          </a:r>
          <a:r>
            <a:rPr lang="ru-RU" sz="1900" b="1" kern="1200" dirty="0" smtClean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«КООШ»</a:t>
          </a:r>
          <a:endParaRPr lang="ru-RU" sz="1900" b="1" kern="1200" dirty="0">
            <a:solidFill>
              <a:schemeClr val="accent6">
                <a:lumMod val="20000"/>
                <a:lumOff val="8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4160519" y="1055155"/>
        <a:ext cx="1399833" cy="1399833"/>
      </dsp:txXfrm>
    </dsp:sp>
    <dsp:sp modelId="{E76C7E33-2770-4064-A5A6-1EA0858F3D6E}">
      <dsp:nvSpPr>
        <dsp:cNvPr id="0" name=""/>
        <dsp:cNvSpPr/>
      </dsp:nvSpPr>
      <dsp:spPr>
        <a:xfrm rot="10800000">
          <a:off x="4187542" y="2571293"/>
          <a:ext cx="1979663" cy="1979663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БИМЦ</a:t>
          </a:r>
          <a:endParaRPr lang="ru-RU" sz="2000" b="1" kern="1200" dirty="0">
            <a:solidFill>
              <a:schemeClr val="accent6">
                <a:lumMod val="20000"/>
                <a:lumOff val="8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4187542" y="2571293"/>
        <a:ext cx="1399833" cy="1399833"/>
      </dsp:txXfrm>
    </dsp:sp>
    <dsp:sp modelId="{3A6EFFB8-E20E-409E-A657-83CA737BD5E7}">
      <dsp:nvSpPr>
        <dsp:cNvPr id="0" name=""/>
        <dsp:cNvSpPr/>
      </dsp:nvSpPr>
      <dsp:spPr>
        <a:xfrm rot="16200000">
          <a:off x="2089416" y="2546429"/>
          <a:ext cx="1979663" cy="1979663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6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Школы «сети»</a:t>
          </a:r>
          <a:endParaRPr lang="ru-RU" sz="2000" b="1" kern="1200" dirty="0">
            <a:solidFill>
              <a:schemeClr val="accent6">
                <a:lumMod val="20000"/>
                <a:lumOff val="8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669246" y="2546429"/>
        <a:ext cx="1399833" cy="1399833"/>
      </dsp:txXfrm>
    </dsp:sp>
    <dsp:sp modelId="{C22DFCA6-B9BB-46F7-8870-8BB785C73A69}">
      <dsp:nvSpPr>
        <dsp:cNvPr id="0" name=""/>
        <dsp:cNvSpPr/>
      </dsp:nvSpPr>
      <dsp:spPr>
        <a:xfrm>
          <a:off x="3751097" y="2062117"/>
          <a:ext cx="683509" cy="59435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F3E978-3CDE-4BD6-A6A6-CE10FED7E1B4}">
      <dsp:nvSpPr>
        <dsp:cNvPr id="0" name=""/>
        <dsp:cNvSpPr/>
      </dsp:nvSpPr>
      <dsp:spPr>
        <a:xfrm rot="10800000">
          <a:off x="3773045" y="2317830"/>
          <a:ext cx="683509" cy="59435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7BF08-626F-4338-80B1-69F07285EF5F}" type="datetimeFigureOut">
              <a:rPr lang="ru-RU" smtClean="0"/>
              <a:t>12.09.2019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EF6EB-5A28-4359-A125-D168CA5B6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279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8400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372035" y="1550894"/>
            <a:ext cx="8399999" cy="5170500"/>
          </a:xfrm>
          <a:prstGeom prst="roundRect">
            <a:avLst>
              <a:gd name="adj" fmla="val 297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4" name="Shape 14"/>
          <p:cNvSpPr/>
          <p:nvPr/>
        </p:nvSpPr>
        <p:spPr>
          <a:xfrm rot="10800000" flipH="1">
            <a:off x="372035" y="-120"/>
            <a:ext cx="8399999" cy="1399800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18603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chemeClr val="dk2"/>
                </a:solidFill>
              </a:defRPr>
            </a:lvl1pPr>
            <a:lvl2pPr rtl="0">
              <a:defRPr>
                <a:solidFill>
                  <a:schemeClr val="dk2"/>
                </a:solidFill>
              </a:defRPr>
            </a:lvl2pPr>
            <a:lvl3pPr rtl="0">
              <a:defRPr>
                <a:solidFill>
                  <a:schemeClr val="dk2"/>
                </a:solidFill>
              </a:defRPr>
            </a:lvl3pPr>
            <a:lvl4pPr rtl="0">
              <a:defRPr>
                <a:solidFill>
                  <a:schemeClr val="dk2"/>
                </a:solidFill>
              </a:defRPr>
            </a:lvl4pPr>
            <a:lvl5pPr rtl="0">
              <a:defRPr>
                <a:solidFill>
                  <a:schemeClr val="dk2"/>
                </a:solidFill>
              </a:defRPr>
            </a:lvl5pPr>
            <a:lvl6pPr rtl="0">
              <a:defRPr>
                <a:solidFill>
                  <a:schemeClr val="dk2"/>
                </a:solidFill>
              </a:defRPr>
            </a:lvl6pPr>
            <a:lvl7pPr rtl="0">
              <a:defRPr>
                <a:solidFill>
                  <a:schemeClr val="dk2"/>
                </a:solidFill>
              </a:defRPr>
            </a:lvl7pPr>
            <a:lvl8pPr rtl="0">
              <a:defRPr>
                <a:solidFill>
                  <a:schemeClr val="dk2"/>
                </a:solidFill>
              </a:defRPr>
            </a:lvl8pPr>
            <a:lvl9pPr rtl="0"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7410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3116"/>
            <a:ext cx="7772400" cy="2571768"/>
          </a:xfrm>
        </p:spPr>
        <p:txBody>
          <a:bodyPr>
            <a:normAutofit/>
          </a:bodyPr>
          <a:lstStyle/>
          <a:p>
            <a:r>
              <a:rPr lang="ru-RU" sz="3200" dirty="0"/>
              <a:t>Методический проект</a:t>
            </a:r>
            <a:br>
              <a:rPr lang="ru-RU" sz="3200" dirty="0"/>
            </a:br>
            <a:r>
              <a:rPr lang="ru-RU" sz="3200" b="1" dirty="0">
                <a:solidFill>
                  <a:srgbClr val="C00000"/>
                </a:solidFill>
              </a:rPr>
              <a:t>«Современные образовательные технологии как средство развития коммуникативных умений школьников»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725144"/>
            <a:ext cx="8168510" cy="1752600"/>
          </a:xfrm>
        </p:spPr>
        <p:txBody>
          <a:bodyPr>
            <a:normAutofit/>
          </a:bodyPr>
          <a:lstStyle/>
          <a:p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«Кляповская ООШ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ДПО «Березовский ИМЦ»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071" y="3425"/>
            <a:ext cx="3341357" cy="250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0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Механизм реализации проекта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9415008"/>
              </p:ext>
            </p:extLst>
          </p:nvPr>
        </p:nvGraphicFramePr>
        <p:xfrm>
          <a:off x="467544" y="1196752"/>
          <a:ext cx="8229600" cy="5001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1" y="0"/>
            <a:ext cx="1788115" cy="99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9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14350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21493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93" y="136173"/>
            <a:ext cx="2143140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3" y="908720"/>
            <a:ext cx="50807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Описание  проекта</a:t>
            </a: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Shape 146"/>
          <p:cNvGrpSpPr/>
          <p:nvPr/>
        </p:nvGrpSpPr>
        <p:grpSpPr>
          <a:xfrm>
            <a:off x="173435" y="1523951"/>
            <a:ext cx="8304583" cy="3619550"/>
            <a:chOff x="0" y="619505"/>
            <a:chExt cx="8304583" cy="4743405"/>
          </a:xfrm>
        </p:grpSpPr>
        <p:sp>
          <p:nvSpPr>
            <p:cNvPr id="15" name="Shape 147"/>
            <p:cNvSpPr/>
            <p:nvPr/>
          </p:nvSpPr>
          <p:spPr>
            <a:xfrm>
              <a:off x="1518245" y="619505"/>
              <a:ext cx="5296812" cy="531974"/>
            </a:xfrm>
            <a:prstGeom prst="roundRect">
              <a:avLst>
                <a:gd name="adj" fmla="val 10000"/>
              </a:avLst>
            </a:prstGeom>
            <a:solidFill>
              <a:srgbClr val="B7D4FC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/>
              <a:r>
                <a:rPr lang="ru-RU" sz="2400" b="1" dirty="0" smtClean="0">
                  <a:solidFill>
                    <a:schemeClr val="bg2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Уровни реализации проекта </a:t>
              </a:r>
              <a:endParaRPr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Shape 149"/>
            <p:cNvSpPr/>
            <p:nvPr/>
          </p:nvSpPr>
          <p:spPr>
            <a:xfrm>
              <a:off x="0" y="1803107"/>
              <a:ext cx="2335664" cy="3350947"/>
            </a:xfrm>
            <a:prstGeom prst="roundRect">
              <a:avLst>
                <a:gd name="adj" fmla="val 10000"/>
              </a:avLst>
            </a:prstGeom>
            <a:solidFill>
              <a:srgbClr val="B7D4FC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7" name="Shape 150"/>
            <p:cNvSpPr/>
            <p:nvPr/>
          </p:nvSpPr>
          <p:spPr>
            <a:xfrm>
              <a:off x="193885" y="2005407"/>
              <a:ext cx="2335664" cy="3350947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57150" tIns="57150" rIns="57150" bIns="57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25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lang="ru-RU" sz="2400" b="1" i="0" u="none" strike="noStrike" cap="none" baseline="0" dirty="0" smtClean="0">
                  <a:solidFill>
                    <a:srgbClr val="C00000"/>
                  </a:solidFill>
                  <a:latin typeface="Times New Roman" pitchFamily="18" charset="0"/>
                  <a:ea typeface="Calibri"/>
                  <a:cs typeface="Times New Roman" pitchFamily="18" charset="0"/>
                  <a:sym typeface="Calibri"/>
                  <a:rtl val="0"/>
                </a:rPr>
                <a:t>У</a:t>
              </a:r>
              <a:r>
                <a:rPr lang="ru" sz="2400" b="1" i="0" u="none" strike="noStrike" cap="none" baseline="0" dirty="0" smtClean="0">
                  <a:solidFill>
                    <a:srgbClr val="C00000"/>
                  </a:solidFill>
                  <a:latin typeface="Times New Roman" pitchFamily="18" charset="0"/>
                  <a:ea typeface="Calibri"/>
                  <a:cs typeface="Times New Roman" pitchFamily="18" charset="0"/>
                  <a:sym typeface="Calibri"/>
                  <a:rtl val="0"/>
                </a:rPr>
                <a:t>ровень</a:t>
              </a: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25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lang="ru" sz="2400" b="1" i="0" u="none" strike="noStrike" cap="none" baseline="0" dirty="0" smtClean="0">
                  <a:solidFill>
                    <a:srgbClr val="C00000"/>
                  </a:solidFill>
                  <a:latin typeface="Times New Roman" pitchFamily="18" charset="0"/>
                  <a:ea typeface="Calibri"/>
                  <a:cs typeface="Times New Roman" pitchFamily="18" charset="0"/>
                  <a:sym typeface="Calibri"/>
                  <a:rtl val="0"/>
                </a:rPr>
                <a:t> края</a:t>
              </a:r>
              <a:endParaRPr lang="ru" sz="2400" b="1" i="0" u="none" strike="noStrike" cap="none" baseline="0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  <a:rtl val="0"/>
              </a:endParaRPr>
            </a:p>
          </p:txBody>
        </p:sp>
        <p:sp>
          <p:nvSpPr>
            <p:cNvPr id="18" name="Shape 151"/>
            <p:cNvSpPr/>
            <p:nvPr/>
          </p:nvSpPr>
          <p:spPr>
            <a:xfrm>
              <a:off x="2848908" y="1758864"/>
              <a:ext cx="2335664" cy="3350947"/>
            </a:xfrm>
            <a:prstGeom prst="roundRect">
              <a:avLst>
                <a:gd name="adj" fmla="val 10000"/>
              </a:avLst>
            </a:prstGeom>
            <a:solidFill>
              <a:srgbClr val="B7D4FC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1" name="Shape 152"/>
            <p:cNvSpPr/>
            <p:nvPr/>
          </p:nvSpPr>
          <p:spPr>
            <a:xfrm>
              <a:off x="3108424" y="2005407"/>
              <a:ext cx="2475563" cy="3350947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25400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57150" tIns="57150" rIns="57150" bIns="57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25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endParaRPr lang="ru" sz="15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endParaRPr>
            </a:p>
          </p:txBody>
        </p:sp>
        <p:sp>
          <p:nvSpPr>
            <p:cNvPr id="22" name="Shape 153"/>
            <p:cNvSpPr/>
            <p:nvPr/>
          </p:nvSpPr>
          <p:spPr>
            <a:xfrm>
              <a:off x="5709401" y="1836535"/>
              <a:ext cx="2335664" cy="3350947"/>
            </a:xfrm>
            <a:prstGeom prst="roundRect">
              <a:avLst>
                <a:gd name="adj" fmla="val 10000"/>
              </a:avLst>
            </a:prstGeom>
            <a:solidFill>
              <a:srgbClr val="B7D4FC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3" name="Shape 154"/>
            <p:cNvSpPr/>
            <p:nvPr/>
          </p:nvSpPr>
          <p:spPr>
            <a:xfrm>
              <a:off x="5838725" y="2011963"/>
              <a:ext cx="2465858" cy="3350947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25400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57150" tIns="57150" rIns="57150" bIns="57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25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lang="ru-RU" sz="2400" b="1" i="0" u="none" strike="noStrike" cap="none" baseline="0" dirty="0" smtClean="0">
                  <a:solidFill>
                    <a:srgbClr val="C00000"/>
                  </a:solidFill>
                  <a:latin typeface="Times New Roman" pitchFamily="18" charset="0"/>
                  <a:ea typeface="Calibri"/>
                  <a:cs typeface="Times New Roman" pitchFamily="18" charset="0"/>
                  <a:sym typeface="Calibri"/>
                  <a:rtl val="0"/>
                </a:rPr>
                <a:t>У</a:t>
              </a:r>
              <a:r>
                <a:rPr lang="ru" sz="2400" b="1" i="0" u="none" strike="noStrike" cap="none" baseline="0" dirty="0" smtClean="0">
                  <a:solidFill>
                    <a:srgbClr val="C00000"/>
                  </a:solidFill>
                  <a:latin typeface="Times New Roman" pitchFamily="18" charset="0"/>
                  <a:ea typeface="Calibri"/>
                  <a:cs typeface="Times New Roman" pitchFamily="18" charset="0"/>
                  <a:sym typeface="Calibri"/>
                  <a:rtl val="0"/>
                </a:rPr>
                <a:t>ровень школы</a:t>
              </a:r>
              <a:endParaRPr lang="ru" sz="2400" b="1" i="0" u="none" strike="noStrike" cap="none" baseline="0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  <a:rtl val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419872" y="3356993"/>
            <a:ext cx="23042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Уровень</a:t>
            </a:r>
          </a:p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76" y="5373216"/>
            <a:ext cx="8215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2018-2019 учебный год – это  год осмысления, применения, пробы.</a:t>
            </a:r>
          </a:p>
          <a:p>
            <a:pPr algn="ctr"/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2019-2020 учебный год - год  коррекции, пробы, внедрения.</a:t>
            </a:r>
          </a:p>
        </p:txBody>
      </p:sp>
    </p:spTree>
    <p:extLst>
      <p:ext uri="{BB962C8B-B14F-4D97-AF65-F5344CB8AC3E}">
        <p14:creationId xmlns:p14="http://schemas.microsoft.com/office/powerpoint/2010/main" val="160635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14350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21493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590668" y="1157192"/>
            <a:ext cx="8393558" cy="380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этот период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уровне края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участники проекта примут участие в серии стажировочных семинаров в  пилотных школах краевого  проекта (Гимназия № 33 г. Пермь, )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В рамках этих стажировок педагоги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будут иметь возможность: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представлять  опыт работы по направлению «Учебное сотрудничество», «Развитие коммуникативных УУД»  в разных форматах: проведение практикумов, мастер-классов, выступлений, модулей оценивания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участвовать в совместных проектных разработках с коллегами по проекту;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пользоваться ресурсами проекта (как пилотных площадок, так и сетевых);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делиться данными ресурсами с коллегами школ района – участниками сети.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2018-2019 учебный год </a:t>
            </a:r>
          </a:p>
          <a:p>
            <a:pPr marL="342900" indent="-342900">
              <a:buFont typeface="Wingdings" pitchFamily="2" charset="2"/>
              <a:buChar char="§"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93" y="136173"/>
            <a:ext cx="2143140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19405" y="756702"/>
            <a:ext cx="50807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Описание  проекта</a:t>
            </a: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74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14350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21493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642938" y="1370385"/>
            <a:ext cx="8393558" cy="3930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2018-2019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учебный год 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Параллельно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уровне района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рамках деятельности РПГ «Новый урок» будут организованы  4 кластера (в соответствии с выбранными  технологиями: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Кластер № 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технология  «ИОМ в учебном предмете»;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Кластер №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 технология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ПаркУр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Кластер № 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технологии смешанного обучения: «Смена рабочих зон», «Перевернутый класс»;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Кластер № 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- Сингапурская методика.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 выбирают кластер по своему желанию.</a:t>
            </a:r>
          </a:p>
          <a:p>
            <a:pPr marL="342900" indent="-342900">
              <a:buFont typeface="Wingdings" pitchFamily="2" charset="2"/>
              <a:buChar char="§"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93" y="136173"/>
            <a:ext cx="2143140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3" y="908720"/>
            <a:ext cx="50807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Описание  проекта</a:t>
            </a: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38" y="5289954"/>
            <a:ext cx="8215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Риск: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какая-либо из технологий, предложенная  нами, не будет востребована.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 из ситуации: 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будут апробировать её только на уровне школы</a:t>
            </a:r>
          </a:p>
        </p:txBody>
      </p:sp>
    </p:spTree>
    <p:extLst>
      <p:ext uri="{BB962C8B-B14F-4D97-AF65-F5344CB8AC3E}">
        <p14:creationId xmlns:p14="http://schemas.microsoft.com/office/powerpoint/2010/main" val="176362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title"/>
          </p:nvPr>
        </p:nvSpPr>
        <p:spPr>
          <a:xfrm>
            <a:off x="442143" y="81259"/>
            <a:ext cx="8229600" cy="8274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2400" b="0" i="0" u="none" strike="noStrike" cap="none" baseline="0" dirty="0" smtClean="0">
                <a:solidFill>
                  <a:srgbClr val="FF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  <a:rtl val="0"/>
              </a:rPr>
              <a:t>                    Алгоритм работы в кластере</a:t>
            </a:r>
            <a:endParaRPr lang="ru" sz="2400" b="0" i="0" u="none" strike="noStrike" cap="none" baseline="0" dirty="0">
              <a:solidFill>
                <a:srgbClr val="FF0000"/>
              </a:solidFill>
              <a:latin typeface="Times New Roman" pitchFamily="18" charset="0"/>
              <a:ea typeface="Arial"/>
              <a:cs typeface="Times New Roman" pitchFamily="18" charset="0"/>
              <a:sym typeface="Arial"/>
              <a:rtl val="0"/>
            </a:endParaRPr>
          </a:p>
        </p:txBody>
      </p:sp>
      <p:sp>
        <p:nvSpPr>
          <p:cNvPr id="243" name="Shape 243"/>
          <p:cNvSpPr/>
          <p:nvPr/>
        </p:nvSpPr>
        <p:spPr>
          <a:xfrm>
            <a:off x="395537" y="908721"/>
            <a:ext cx="7738938" cy="115212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Проведение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вводного семинара-практикума на базе МБОУ «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Кляповская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школа»: определение ключевых понятий, просмотр открытых уроков, анализ увиденного, определение первоочередных задач)</a:t>
            </a:r>
          </a:p>
        </p:txBody>
      </p:sp>
      <p:sp>
        <p:nvSpPr>
          <p:cNvPr id="246" name="Shape 246"/>
          <p:cNvSpPr/>
          <p:nvPr/>
        </p:nvSpPr>
        <p:spPr>
          <a:xfrm>
            <a:off x="395537" y="2204865"/>
            <a:ext cx="7738937" cy="93610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2. Разработка ТЗ  (технического задания) участникам проекта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межсекционный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период (определить, выделить конкретные умения, над которыми  кластер будет работать).</a:t>
            </a:r>
          </a:p>
        </p:txBody>
      </p:sp>
      <p:sp>
        <p:nvSpPr>
          <p:cNvPr id="247" name="Shape 247"/>
          <p:cNvSpPr/>
          <p:nvPr/>
        </p:nvSpPr>
        <p:spPr>
          <a:xfrm>
            <a:off x="395537" y="3284984"/>
            <a:ext cx="7738937" cy="78144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Индивидуальные консультации руководителя проекта, методиста, содержательного лидера (СЛ).</a:t>
            </a:r>
          </a:p>
        </p:txBody>
      </p:sp>
      <p:sp>
        <p:nvSpPr>
          <p:cNvPr id="248" name="Shape 248"/>
          <p:cNvSpPr/>
          <p:nvPr/>
        </p:nvSpPr>
        <p:spPr>
          <a:xfrm>
            <a:off x="395537" y="4149081"/>
            <a:ext cx="7738937" cy="93610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4. Проведение открытых уроков на рабочем месте участниками кластера.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Открытые уроки в кластере: на базе школы и привлечённых в сетевое сообщество  ОО.</a:t>
            </a:r>
          </a:p>
        </p:txBody>
      </p:sp>
      <p:sp>
        <p:nvSpPr>
          <p:cNvPr id="249" name="Shape 249"/>
          <p:cNvSpPr/>
          <p:nvPr/>
        </p:nvSpPr>
        <p:spPr>
          <a:xfrm>
            <a:off x="395537" y="5222875"/>
            <a:ext cx="7738937" cy="936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Проведение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рефлексивно-аналитического семинара  на базе МБОУ «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Кляповская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школа»: подведение промежуточных итогов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 в кластере 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проекту, определение задач на 2-ой год.</a:t>
            </a:r>
          </a:p>
        </p:txBody>
      </p:sp>
      <p:sp>
        <p:nvSpPr>
          <p:cNvPr id="255" name="Shape 255"/>
          <p:cNvSpPr/>
          <p:nvPr/>
        </p:nvSpPr>
        <p:spPr>
          <a:xfrm>
            <a:off x="8258175" y="1332590"/>
            <a:ext cx="381000" cy="6192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6" name="Shape 256"/>
          <p:cNvSpPr txBox="1"/>
          <p:nvPr/>
        </p:nvSpPr>
        <p:spPr>
          <a:xfrm>
            <a:off x="1847974" y="3402972"/>
            <a:ext cx="6016500" cy="44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 lang="ru" sz="1700" b="0" i="0" u="none" strike="noStrike" cap="none" baseline="0" dirty="0">
              <a:solidFill>
                <a:srgbClr val="25406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245" y="2352775"/>
            <a:ext cx="3968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245" y="3426668"/>
            <a:ext cx="3968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676" y="5295949"/>
            <a:ext cx="3968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267" y="4337050"/>
            <a:ext cx="3968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408" y="0"/>
            <a:ext cx="1550636" cy="908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54387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14350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21493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714375" y="1571624"/>
            <a:ext cx="8601810" cy="380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2018-2019 учебный год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Кляповская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школа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инициирует: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Проведение вводного и рефлексивно-аналитических семинаров на базе ОО с демонстрацией открытых уроков – 2 в год;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Определение содержательного лидера (СЛ) по конкретной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технологии в кластере;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Адресное консультирование СЛ и участников кластера;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Разработка ТЗ участникам кластера;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Участие в работе краевого проекта, обмен ресурсами;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Мониторинг развития коммуникативных УУД учащихся 4-8 классов;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Самообразование.</a:t>
            </a:r>
          </a:p>
          <a:p>
            <a:pPr marL="342900" indent="-342900">
              <a:buFont typeface="Wingdings" pitchFamily="2" charset="2"/>
              <a:buChar char="§"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93" y="136173"/>
            <a:ext cx="2143140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3" y="908720"/>
            <a:ext cx="50807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Описание  проекта</a:t>
            </a: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06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14350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21493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714375" y="1571624"/>
            <a:ext cx="8601810" cy="380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2018-2019 учебный год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базе МБОУ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Кляповская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школа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Проведение вводного и рефлексивно-аналитических семинаров на базе ОО с демонстрацией открытых уроков – 2 в год;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Определение содержательного лидера (СЛ) по конкретной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технологии в кластере;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Адресное консультирование СЛ и участников кластера;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Разработка ТЗ участникам кластера;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Участие в работе краевого проекта, обмен ресурсами;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Мониторинг развития коммуникативных УУД учащихся 4-8 классов;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Самообразование.</a:t>
            </a:r>
          </a:p>
          <a:p>
            <a:pPr marL="342900" indent="-342900">
              <a:buFont typeface="Wingdings" pitchFamily="2" charset="2"/>
              <a:buChar char="§"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93" y="136173"/>
            <a:ext cx="2143140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3" y="908720"/>
            <a:ext cx="50807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Описание  проекта</a:t>
            </a: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4374" y="5275158"/>
            <a:ext cx="82089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этого периода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Системная апробация и осмысление заявленных технологий.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Промежуточная диагностика результатов развития коммуникативных УУД.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продукты: разработки навигаторов, технологических карт урока, программы семинаров.</a:t>
            </a:r>
          </a:p>
        </p:txBody>
      </p:sp>
    </p:spTree>
    <p:extLst>
      <p:ext uri="{BB962C8B-B14F-4D97-AF65-F5344CB8AC3E}">
        <p14:creationId xmlns:p14="http://schemas.microsoft.com/office/powerpoint/2010/main" val="46515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14350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21493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714375" y="1571624"/>
            <a:ext cx="8215313" cy="380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кластеров на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2019-2020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учебный год 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обучающих семинаров на базе школ сети в кластерах – 2 в год;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Декомпозиция результатов  развития коммуникативных умений;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Отработка технологии в практике и выявление уровня  их воздействия на развитие коммуникативных УУД;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Демонстрация лучших практик в кластере (обязательный рефлексивный семинар по ТЗ): открытые уроки, мастер-классы, участие в муниципальных конкурсах;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Отчёт кластера на общем рефлексивно-аналитическом  семинаре в МБОУ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Кляповская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ООШ».</a:t>
            </a:r>
          </a:p>
          <a:p>
            <a:pPr marL="342900" indent="-342900">
              <a:buFont typeface="Wingdings" pitchFamily="2" charset="2"/>
              <a:buChar char="§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93" y="136173"/>
            <a:ext cx="2143140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3" y="908720"/>
            <a:ext cx="50807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Описание  проекта</a:t>
            </a: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4374" y="5257728"/>
            <a:ext cx="842962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Результат этого периода: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Внедрение технологий в образовательный процесс.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Выявление более эффективных для конкретных результатов.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Корректировка ООП НОО и ООО, рабочих программ педагогов (в разделах «Используемые технологии», «Метапредметные результаты»).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Расширение сети: увеличение количества педагогов, заинтересовавшихся данными технологиями.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Продукты реализации проекта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36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14350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21493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642938" y="1493495"/>
            <a:ext cx="8393558" cy="380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Учащиеся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100%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чащихся приобретут опыт работы в  режиме разных образовательных технологий, направленных на развитие коммуникативных умений;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30% учащихся 7-9 классов примут участие в школьной МПО в номинации «Учебное сотрудничество»;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Будут сформированы команды  для участия в командных интеллектуальных конкурсах «Креатив-бой»: 2 команды -  начальная школа, 1 команда – 5-6 класс;  команда на игру «Дебаты»;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100%  учащихся 4 - 8 классов пройдут мониторинговое обследование  по развитию коммуникативных умений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93" y="136173"/>
            <a:ext cx="2143140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3" y="908720"/>
            <a:ext cx="50807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Количественные результаты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718" y="5180836"/>
            <a:ext cx="8340051" cy="207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42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821656" y="4162891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14350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21493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642937" y="1370385"/>
            <a:ext cx="845677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Учащиеся: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 учащихся 4 класса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разовьются к/умения: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готовность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слушать собеседника и вести диалог;                           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 </a:t>
            </a:r>
          </a:p>
          <a:p>
            <a:pPr marL="342900" lvl="0" indent="-342900" fontAlgn="base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готовность признавать возможность существования различных точек зрения и права каждого иметь свою и др.</a:t>
            </a:r>
          </a:p>
          <a:p>
            <a:pPr marL="342900" lvl="0" indent="-342900" fontAlgn="base">
              <a:buFont typeface="Wingdings" pitchFamily="2" charset="2"/>
              <a:buChar char="§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 учащихся 9 класса разовьются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к/умения: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организовывать и планировать учебное сотрудничество с учителем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сверстниками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определять цели и функции участников, способы взаимодействия; планировать общие способы работы;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осуществлять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контроль, коррекцию, оценку действий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партнёра;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коммуникативной рефлексии и др.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Педагоги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75%  учителей используют  технологии развития коммуникативных умений школьников:  ИОМ в учебном предмете,  технологии смешанного обучения,  технологии  </a:t>
            </a:r>
            <a:r>
              <a:rPr lang="ru-RU" sz="1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ПАРКур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Сингапурской методикой;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получат опыт работы в проектном  режиме сетевой площадки, привлечения социальных партнеров для решения образовательных задач,  получения конкретного   МП результата;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повысят уровень профессиональной технологической компетенции, пополнят профессиональный портфолио, повысят квалификационную категорию. </a:t>
            </a:r>
          </a:p>
          <a:p>
            <a:endParaRPr lang="ru-RU" sz="1600" dirty="0"/>
          </a:p>
        </p:txBody>
      </p:sp>
      <p:pic>
        <p:nvPicPr>
          <p:cNvPr id="11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93" y="136173"/>
            <a:ext cx="2143140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3" y="908720"/>
            <a:ext cx="50807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Качественные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75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75" y="857250"/>
            <a:ext cx="7858125" cy="4572000"/>
          </a:xfrm>
        </p:spPr>
        <p:txBody>
          <a:bodyPr rtlCol="0">
            <a:normAutofit/>
          </a:bodyPr>
          <a:lstStyle/>
          <a:p>
            <a:pPr algn="l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Статус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сетевой</a:t>
            </a:r>
          </a:p>
          <a:p>
            <a:pPr algn="l"/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Сроки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реализации проекта: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sz="24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42925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50068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6" name="Подзаголовок 2"/>
          <p:cNvSpPr txBox="1">
            <a:spLocks/>
          </p:cNvSpPr>
          <p:nvPr/>
        </p:nvSpPr>
        <p:spPr bwMode="auto">
          <a:xfrm>
            <a:off x="1547664" y="892960"/>
            <a:ext cx="5786450" cy="2071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algn="just"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714376" y="2708920"/>
            <a:ext cx="8001000" cy="272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</a:p>
          <a:p>
            <a:pPr marL="514350" indent="-514350">
              <a:buFont typeface="Wingdings" pitchFamily="2" charset="2"/>
              <a:buChar char="§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педагоги школы -10 человек, </a:t>
            </a:r>
          </a:p>
          <a:p>
            <a:pPr marL="514350" indent="-514350">
              <a:buFont typeface="Wingdings" pitchFamily="2" charset="2"/>
              <a:buChar char="§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методисты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БИМЦ,</a:t>
            </a:r>
          </a:p>
          <a:p>
            <a:pPr marL="514350" indent="-514350">
              <a:buFont typeface="Wingdings" pitchFamily="2" charset="2"/>
              <a:buChar char="§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учащиеся 2-8 классов,</a:t>
            </a:r>
          </a:p>
          <a:p>
            <a:pPr marL="514350" indent="-514350">
              <a:buFont typeface="Wingdings" pitchFamily="2" charset="2"/>
              <a:buChar char="§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педагоги  «сети»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044" y="571500"/>
            <a:ext cx="2456602" cy="172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45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14350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21493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642938" y="1185719"/>
            <a:ext cx="8393558" cy="4115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0" indent="-342900"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технологические карты, навигаторы 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уроков (циклов уроков) по заявленным технологиям;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разработки/сценарии  мастер-классов, практикумов, практик;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диагностический инструментарий;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аналитическая справка по итогам проекта;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программы семинаров с педагогами;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публикации;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выступления на НПК;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участие в конкурсах инновационных практик;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корректировка ООП, рабочих программ педагогов;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электронный банк методических материалов по каждой технологии</a:t>
            </a:r>
          </a:p>
          <a:p>
            <a:pPr marL="342900" indent="-342900">
              <a:buFont typeface="Wingdings" pitchFamily="2" charset="2"/>
              <a:buChar char="§"/>
            </a:pPr>
            <a:endParaRPr lang="ru-RU" sz="2400" dirty="0"/>
          </a:p>
        </p:txBody>
      </p:sp>
      <p:pic>
        <p:nvPicPr>
          <p:cNvPr id="11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1" y="136173"/>
            <a:ext cx="1751321" cy="1109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724054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Продукты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реализации проекта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41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14350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21493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1143000" y="3357562"/>
            <a:ext cx="7572375" cy="16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algn="just">
              <a:defRPr/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109" name="Прямоугольник 20"/>
          <p:cNvSpPr>
            <a:spLocks noChangeArrowheads="1"/>
          </p:cNvSpPr>
          <p:nvPr/>
        </p:nvSpPr>
        <p:spPr bwMode="auto">
          <a:xfrm>
            <a:off x="642938" y="1700807"/>
            <a:ext cx="821531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результаты освоения ООП НОО (в новой редакции) должны отражать: (п.11, раздел 2)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овладение коммуникативными универсальными учебными действиями,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овладение умениями участвовать в совместной деятельности</a:t>
            </a:r>
            <a:r>
              <a:rPr lang="ru-RU" sz="2000" b="1" dirty="0" smtClean="0"/>
              <a:t>.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соответствие с внесёнными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изменениями во ФГОС ООО (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требования к результатам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результаты освоения ООП ООО должны отражать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организовывать учебное сотрудничество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совместную деятельность с учителем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сверстниками, выстраивать эффективную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речевую коммуникацию</a:t>
            </a:r>
          </a:p>
        </p:txBody>
      </p:sp>
      <p:pic>
        <p:nvPicPr>
          <p:cNvPr id="11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93" y="136173"/>
            <a:ext cx="2143140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71800" y="908720"/>
            <a:ext cx="3672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</a:rPr>
              <a:t>Актуальность</a:t>
            </a: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10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14350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21493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1143000" y="3357562"/>
            <a:ext cx="7572375" cy="16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algn="just">
              <a:defRPr/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11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93" y="136173"/>
            <a:ext cx="2143140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71800" y="908720"/>
            <a:ext cx="3672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00000"/>
                </a:solidFill>
              </a:rPr>
              <a:t>Актуальность</a:t>
            </a: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2060848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связи с новыми требованиями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ФГОС НОО и ООО,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найти новые образовательные технологии, которые обеспечат развитие коммуникативных умений школьников</a:t>
            </a:r>
            <a:endParaRPr lang="ru-RU" alt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51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14350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21493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642938" y="1928812"/>
            <a:ext cx="8393558" cy="3372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2014-2016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г.г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статус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опытно-педагогической площадки муниципального уровня по теме «Мониторинг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результатов в основной школе» (модуль «Учебное сотрудничество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»);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2016-2018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го.г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реализация ООП и  программы развития, включающие данный модуль;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20018-2019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г.   статус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«Сетевая  площадка по апробации новой редакции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ФГОС НОО»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ПГГПУ 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направлению «Влияние учебного сотрудничества на формирование коммуникативных универсальных учебных действий и предметных умений младших школьников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93" y="136173"/>
            <a:ext cx="2143140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14375" y="908720"/>
            <a:ext cx="63779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Имеющийся у коллектива опыт в данном направлении</a:t>
            </a:r>
            <a:endParaRPr lang="ru-RU" alt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88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14350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21493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762160" y="2384395"/>
            <a:ext cx="8393558" cy="2309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Ресурс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краевого проекта: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Опыт пилотных школ по апробации эффективных педагогических технологий, приемов развития коммуникативных УУД учащихся.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Опыт педагогов в краевых проектных группах, семинарах.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Система диагностики педагогов и учащихся по выбранному направлению.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Методические продукты участников краевого проекта (разработки и проведение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стажировочных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семинаров, публикации по теме, технологические карты практикумов и др.).</a:t>
            </a:r>
          </a:p>
        </p:txBody>
      </p:sp>
      <p:pic>
        <p:nvPicPr>
          <p:cNvPr id="11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93" y="136173"/>
            <a:ext cx="2143140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90723" y="678954"/>
            <a:ext cx="58007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Экспертиза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представленных на конкурс материалов позволяет заявиться по данному направлению на уровне района, а ресурс краевого проекта использовать как один из механизмов реализации сетевого муниципального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alt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97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14350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21493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642938" y="1700808"/>
            <a:ext cx="839355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Внедрить в образовательный процесс технологии, направленные на развитие коммуникативных УУД: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ИОМ в учебном предмете;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Сингапурская методика;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ПаркУр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 смешанного обучения: «Смена рабочих зон», «Перевернутый класс».</a:t>
            </a:r>
          </a:p>
        </p:txBody>
      </p:sp>
      <p:pic>
        <p:nvPicPr>
          <p:cNvPr id="11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93" y="136173"/>
            <a:ext cx="2143140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3" y="908720"/>
            <a:ext cx="50807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идея  проекта</a:t>
            </a: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88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93" y="136173"/>
            <a:ext cx="2143140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14350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21493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642937" y="877296"/>
            <a:ext cx="839355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Гипотезой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данного проекта является предположение, что выбранные нами образовательные технологии  способствует формированию коммуникативных универсальных  учебных действий у школьников. </a:t>
            </a:r>
          </a:p>
          <a:p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Цель методическая: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развитие проектировочной и технологической компетенции педагогов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Цель педагогическая: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апробация и внедрение  в образовательный процесс технологий, направленных на развитие коммуникативных умений школьников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1373" y="5371059"/>
            <a:ext cx="79950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Объектом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исследования является процесс развития коммуникативных универсальных учебных действий учащихся начального и основного уровней.</a:t>
            </a:r>
          </a:p>
          <a:p>
            <a:pPr lvl="0"/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исследования: заявленные образовательные технологии и их влияние на развитие коммуникативных универсальных учебных действий учащихся начального и основного уровней</a:t>
            </a:r>
            <a:endParaRPr lang="ru-RU" sz="1400" b="1" dirty="0">
              <a:solidFill>
                <a:srgbClr val="1F497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5588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514350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893093" y="3964781"/>
            <a:ext cx="4857750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521493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88" y="569913"/>
            <a:ext cx="80010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498475"/>
            <a:ext cx="8215313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дзаголовок 2"/>
          <p:cNvSpPr txBox="1">
            <a:spLocks/>
          </p:cNvSpPr>
          <p:nvPr/>
        </p:nvSpPr>
        <p:spPr bwMode="auto">
          <a:xfrm>
            <a:off x="642938" y="1493495"/>
            <a:ext cx="8393558" cy="380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проработать материалы новой редакции ФГОС НОО и ФГОС ООО с внесёнными изменениями (требования к результатам);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апробировать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заявленные технологии;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выявить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особенности заявленных технологий, способствующих формированию и развитию коммуникативных способностей школьников;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организовать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сетевое взаимодействие с педагогами района и края по обмену опытом в решении заявленной проблемы;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проанализировать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воздействие использования заявленных технологий на формирование коммуникативной компетентности школьников.</a:t>
            </a:r>
          </a:p>
        </p:txBody>
      </p:sp>
      <p:pic>
        <p:nvPicPr>
          <p:cNvPr id="11" name="Picture 2" descr="C:\Documents and Settings\бухгалтер\Рабочий стол\bigstock-books-fly-into-your-laptop-17221322-500x3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493" y="136173"/>
            <a:ext cx="2143140" cy="135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3" y="908720"/>
            <a:ext cx="50807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81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1302</Words>
  <Application>Microsoft Office PowerPoint</Application>
  <PresentationFormat>Экран (4:3)</PresentationFormat>
  <Paragraphs>172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Georgia</vt:lpstr>
      <vt:lpstr>Times New Roman</vt:lpstr>
      <vt:lpstr>Wingdings</vt:lpstr>
      <vt:lpstr>Тема Office</vt:lpstr>
      <vt:lpstr>Методический проект «Современные образовательные технологии как средство развития коммуникативных умений школьников»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Механизм реализации проекта</vt:lpstr>
      <vt:lpstr>Презентация PowerPoint</vt:lpstr>
      <vt:lpstr>Презентация PowerPoint</vt:lpstr>
      <vt:lpstr>Презентация PowerPoint</vt:lpstr>
      <vt:lpstr>                    Алгоритм работы в кластере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Кейс «Разработка программы развития образовательной организации»</dc:title>
  <cp:lastModifiedBy>VMDurmacheva</cp:lastModifiedBy>
  <cp:revision>90</cp:revision>
  <dcterms:modified xsi:type="dcterms:W3CDTF">2019-09-12T06:01:36Z</dcterms:modified>
</cp:coreProperties>
</file>